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6"/>
  </p:notesMasterIdLst>
  <p:handoutMasterIdLst>
    <p:handoutMasterId r:id="rId17"/>
  </p:handoutMasterIdLst>
  <p:sldIdLst>
    <p:sldId id="256" r:id="rId5"/>
    <p:sldId id="258" r:id="rId6"/>
    <p:sldId id="262" r:id="rId7"/>
    <p:sldId id="261" r:id="rId8"/>
    <p:sldId id="268" r:id="rId9"/>
    <p:sldId id="274" r:id="rId10"/>
    <p:sldId id="264" r:id="rId11"/>
    <p:sldId id="265" r:id="rId12"/>
    <p:sldId id="267" r:id="rId13"/>
    <p:sldId id="266" r:id="rId14"/>
    <p:sldId id="272"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99CCFF"/>
    <a:srgbClr val="FFFF99"/>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712" autoAdjust="0"/>
  </p:normalViewPr>
  <p:slideViewPr>
    <p:cSldViewPr snapToGrid="0">
      <p:cViewPr varScale="1">
        <p:scale>
          <a:sx n="60" d="100"/>
          <a:sy n="60" d="100"/>
        </p:scale>
        <p:origin x="198" y="60"/>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6/12/2020</a:t>
            </a:fld>
            <a:endParaRPr lang="en-US" dirty="0"/>
          </a:p>
        </p:txBody>
      </p:sp>
      <p:sp>
        <p:nvSpPr>
          <p:cNvPr id="4" name="Footer Placeholder 3">
            <a:extLst>
              <a:ext uri="{FF2B5EF4-FFF2-40B4-BE49-F238E27FC236}">
                <a16:creationId xmlns:a16="http://schemas.microsoft.com/office/drawing/2014/main" xmlns=""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6/12/2020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xmlns=""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xmlns=""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xmlns=""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xmlns=""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xmlns=""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xmlns=""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xmlns=""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xmlns=""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xmlns=""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xmlns=""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xmlns=""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xmlns=""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xmlns=""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xmlns=""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2" name="Title 1">
            <a:extLst>
              <a:ext uri="{FF2B5EF4-FFF2-40B4-BE49-F238E27FC236}">
                <a16:creationId xmlns:a16="http://schemas.microsoft.com/office/drawing/2014/main" xmlns=""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xmlns=""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xmlns=""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xmlns=""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xmlns=""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xmlns=""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xmlns=""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xmlns=""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xmlns=""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xmlns=""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xmlns=""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xmlns=""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xmlns=""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xmlns=""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xmlns=""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xmlns=""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xmlns=""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xmlns=""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xmlns=""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35" name="Text Placeholder 34">
            <a:extLst>
              <a:ext uri="{FF2B5EF4-FFF2-40B4-BE49-F238E27FC236}">
                <a16:creationId xmlns:a16="http://schemas.microsoft.com/office/drawing/2014/main" xmlns=""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smtClean="0"/>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xmlns=""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xmlns=""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xmlns=""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xmlns=""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xmlns=""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xmlns=""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xmlns=""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xmlns=""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xmlns=""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xmlns=""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xmlns=""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xmlns=""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xmlns=""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xmlns=""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xmlns=""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xmlns=""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xmlns=""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xmlns=""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xmlns=""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xmlns=""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xmlns=""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xmlns=""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xmlns=""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22" name="Content Placeholder 2">
            <a:extLst>
              <a:ext uri="{FF2B5EF4-FFF2-40B4-BE49-F238E27FC236}">
                <a16:creationId xmlns:a16="http://schemas.microsoft.com/office/drawing/2014/main" xmlns="" id="{6C9B7F00-EB71-4AB0-9B4E-A64B7BB58EC5}"/>
              </a:ext>
            </a:extLst>
          </p:cNvPr>
          <p:cNvSpPr>
            <a:spLocks noGrp="1"/>
          </p:cNvSpPr>
          <p:nvPr>
            <p:ph idx="1"/>
          </p:nvPr>
        </p:nvSpPr>
        <p:spPr>
          <a:xfrm>
            <a:off x="911225" y="1825625"/>
            <a:ext cx="10442575" cy="4351338"/>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xmlns=""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xmlns=""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17" name="Content Placeholder 2">
            <a:extLst>
              <a:ext uri="{FF2B5EF4-FFF2-40B4-BE49-F238E27FC236}">
                <a16:creationId xmlns:a16="http://schemas.microsoft.com/office/drawing/2014/main" xmlns="" id="{F2DC463F-D8D9-4961-B44E-0CCDE38BA290}"/>
              </a:ext>
            </a:extLst>
          </p:cNvPr>
          <p:cNvSpPr>
            <a:spLocks noGrp="1"/>
          </p:cNvSpPr>
          <p:nvPr>
            <p:ph sz="half" idx="1"/>
          </p:nvPr>
        </p:nvSpPr>
        <p:spPr>
          <a:xfrm>
            <a:off x="838200" y="1825625"/>
            <a:ext cx="5181600" cy="3976085"/>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8" name="Content Placeholder 3">
            <a:extLst>
              <a:ext uri="{FF2B5EF4-FFF2-40B4-BE49-F238E27FC236}">
                <a16:creationId xmlns:a16="http://schemas.microsoft.com/office/drawing/2014/main" xmlns="" id="{5DB1D622-84A6-489A-91BE-DF1D23C03B54}"/>
              </a:ext>
            </a:extLst>
          </p:cNvPr>
          <p:cNvSpPr>
            <a:spLocks noGrp="1"/>
          </p:cNvSpPr>
          <p:nvPr>
            <p:ph sz="half" idx="2"/>
          </p:nvPr>
        </p:nvSpPr>
        <p:spPr>
          <a:xfrm>
            <a:off x="6172200" y="1825625"/>
            <a:ext cx="5181600" cy="3976085"/>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xmlns=""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xmlns=""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17" name="Text Placeholder 2">
            <a:extLst>
              <a:ext uri="{FF2B5EF4-FFF2-40B4-BE49-F238E27FC236}">
                <a16:creationId xmlns:a16="http://schemas.microsoft.com/office/drawing/2014/main" xmlns=""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8" name="Content Placeholder 3">
            <a:extLst>
              <a:ext uri="{FF2B5EF4-FFF2-40B4-BE49-F238E27FC236}">
                <a16:creationId xmlns:a16="http://schemas.microsoft.com/office/drawing/2014/main" xmlns="" id="{9D3AFCF0-98C5-4ECC-A2A6-BA8BA0A64592}"/>
              </a:ext>
            </a:extLst>
          </p:cNvPr>
          <p:cNvSpPr>
            <a:spLocks noGrp="1"/>
          </p:cNvSpPr>
          <p:nvPr>
            <p:ph sz="half" idx="2"/>
          </p:nvPr>
        </p:nvSpPr>
        <p:spPr>
          <a:xfrm>
            <a:off x="839788" y="2638097"/>
            <a:ext cx="5157787" cy="3184634"/>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9" name="Text Placeholder 4">
            <a:extLst>
              <a:ext uri="{FF2B5EF4-FFF2-40B4-BE49-F238E27FC236}">
                <a16:creationId xmlns:a16="http://schemas.microsoft.com/office/drawing/2014/main" xmlns=""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0" name="Content Placeholder 5">
            <a:extLst>
              <a:ext uri="{FF2B5EF4-FFF2-40B4-BE49-F238E27FC236}">
                <a16:creationId xmlns:a16="http://schemas.microsoft.com/office/drawing/2014/main" xmlns="" id="{D8D8261D-A3B4-4909-8FCD-D7C160F42D85}"/>
              </a:ext>
            </a:extLst>
          </p:cNvPr>
          <p:cNvSpPr>
            <a:spLocks noGrp="1"/>
          </p:cNvSpPr>
          <p:nvPr>
            <p:ph sz="quarter" idx="4"/>
          </p:nvPr>
        </p:nvSpPr>
        <p:spPr>
          <a:xfrm>
            <a:off x="6172200" y="2638097"/>
            <a:ext cx="5183188" cy="3184634"/>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xmlns=""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xmlns=""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xmlns=""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xmlns=""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xmlns=""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xmlns=""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xmlns=""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xmlns=""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9" name="Text Placeholder 3">
            <a:extLst>
              <a:ext uri="{FF2B5EF4-FFF2-40B4-BE49-F238E27FC236}">
                <a16:creationId xmlns:a16="http://schemas.microsoft.com/office/drawing/2014/main" xmlns=""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2" name="Title 1">
            <a:extLst>
              <a:ext uri="{FF2B5EF4-FFF2-40B4-BE49-F238E27FC236}">
                <a16:creationId xmlns:a16="http://schemas.microsoft.com/office/drawing/2014/main" xmlns=""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xmlns=""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xmlns=""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xmlns=""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xmlns=""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xmlns=""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xmlns=""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xmlns=""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xmlns=""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
        <p:nvSpPr>
          <p:cNvPr id="18" name="Text Placeholder 3">
            <a:extLst>
              <a:ext uri="{FF2B5EF4-FFF2-40B4-BE49-F238E27FC236}">
                <a16:creationId xmlns:a16="http://schemas.microsoft.com/office/drawing/2014/main" xmlns=""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2" name="Title 1">
            <a:extLst>
              <a:ext uri="{FF2B5EF4-FFF2-40B4-BE49-F238E27FC236}">
                <a16:creationId xmlns:a16="http://schemas.microsoft.com/office/drawing/2014/main" xmlns=""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xmlns=""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xmlns=""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xmlns=""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xmlns=""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xmlns=""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smtClean="0"/>
              <a:t>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xmlns=""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xmlns=""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xmlns=""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xmlns=""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xmlns=""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xmlns=""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xmlns=""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xmlns=""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xmlns=""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xmlns=""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smtClean="0"/>
              <a:t>Edit Master text styles</a:t>
            </a:r>
          </a:p>
        </p:txBody>
      </p:sp>
      <p:sp>
        <p:nvSpPr>
          <p:cNvPr id="33" name="Text Placeholder 21">
            <a:extLst>
              <a:ext uri="{FF2B5EF4-FFF2-40B4-BE49-F238E27FC236}">
                <a16:creationId xmlns:a16="http://schemas.microsoft.com/office/drawing/2014/main" xmlns=""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xmlns=""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smtClean="0"/>
              <a:t>Edit Master text styles</a:t>
            </a:r>
          </a:p>
        </p:txBody>
      </p:sp>
      <p:sp>
        <p:nvSpPr>
          <p:cNvPr id="37" name="Text Placeholder 21">
            <a:extLst>
              <a:ext uri="{FF2B5EF4-FFF2-40B4-BE49-F238E27FC236}">
                <a16:creationId xmlns:a16="http://schemas.microsoft.com/office/drawing/2014/main" xmlns=""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xmlns=""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smtClean="0"/>
              <a:t>Edit Master text styles</a:t>
            </a:r>
          </a:p>
        </p:txBody>
      </p:sp>
      <p:sp>
        <p:nvSpPr>
          <p:cNvPr id="40" name="Text Placeholder 24">
            <a:extLst>
              <a:ext uri="{FF2B5EF4-FFF2-40B4-BE49-F238E27FC236}">
                <a16:creationId xmlns:a16="http://schemas.microsoft.com/office/drawing/2014/main" xmlns=""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smtClean="0"/>
              <a:t>Edit Master text styles</a:t>
            </a:r>
          </a:p>
        </p:txBody>
      </p:sp>
      <p:sp>
        <p:nvSpPr>
          <p:cNvPr id="43" name="Text Placeholder 24">
            <a:extLst>
              <a:ext uri="{FF2B5EF4-FFF2-40B4-BE49-F238E27FC236}">
                <a16:creationId xmlns:a16="http://schemas.microsoft.com/office/drawing/2014/main" xmlns=""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smtClean="0"/>
              <a:t>Edit Master text styles</a:t>
            </a:r>
          </a:p>
        </p:txBody>
      </p:sp>
      <p:sp>
        <p:nvSpPr>
          <p:cNvPr id="45" name="Text Placeholder 24">
            <a:extLst>
              <a:ext uri="{FF2B5EF4-FFF2-40B4-BE49-F238E27FC236}">
                <a16:creationId xmlns:a16="http://schemas.microsoft.com/office/drawing/2014/main" xmlns=""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smtClean="0"/>
              <a:t>Edit Master text styles</a:t>
            </a:r>
          </a:p>
        </p:txBody>
      </p:sp>
      <p:sp>
        <p:nvSpPr>
          <p:cNvPr id="46" name="Text Placeholder 24">
            <a:extLst>
              <a:ext uri="{FF2B5EF4-FFF2-40B4-BE49-F238E27FC236}">
                <a16:creationId xmlns:a16="http://schemas.microsoft.com/office/drawing/2014/main" xmlns=""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smtClean="0"/>
              <a:t>Edit Master text styles</a:t>
            </a:r>
          </a:p>
        </p:txBody>
      </p:sp>
      <p:sp>
        <p:nvSpPr>
          <p:cNvPr id="48" name="Text Placeholder 24">
            <a:extLst>
              <a:ext uri="{FF2B5EF4-FFF2-40B4-BE49-F238E27FC236}">
                <a16:creationId xmlns:a16="http://schemas.microsoft.com/office/drawing/2014/main" xmlns=""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smtClean="0"/>
              <a:t>Edit Master text styles</a:t>
            </a:r>
          </a:p>
        </p:txBody>
      </p:sp>
      <p:sp>
        <p:nvSpPr>
          <p:cNvPr id="49" name="Text Placeholder 24">
            <a:extLst>
              <a:ext uri="{FF2B5EF4-FFF2-40B4-BE49-F238E27FC236}">
                <a16:creationId xmlns:a16="http://schemas.microsoft.com/office/drawing/2014/main" xmlns=""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smtClean="0"/>
              <a:t>Edit Master text styles</a:t>
            </a:r>
          </a:p>
        </p:txBody>
      </p:sp>
      <p:sp>
        <p:nvSpPr>
          <p:cNvPr id="50" name="Text Placeholder 24">
            <a:extLst>
              <a:ext uri="{FF2B5EF4-FFF2-40B4-BE49-F238E27FC236}">
                <a16:creationId xmlns:a16="http://schemas.microsoft.com/office/drawing/2014/main" xmlns=""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smtClean="0"/>
              <a:t>Edit Master text styles</a:t>
            </a:r>
          </a:p>
        </p:txBody>
      </p:sp>
      <p:sp>
        <p:nvSpPr>
          <p:cNvPr id="55" name="Picture Placeholder 12">
            <a:extLst>
              <a:ext uri="{FF2B5EF4-FFF2-40B4-BE49-F238E27FC236}">
                <a16:creationId xmlns:a16="http://schemas.microsoft.com/office/drawing/2014/main" xmlns=""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56" name="Picture Placeholder 12">
            <a:extLst>
              <a:ext uri="{FF2B5EF4-FFF2-40B4-BE49-F238E27FC236}">
                <a16:creationId xmlns:a16="http://schemas.microsoft.com/office/drawing/2014/main" xmlns=""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57" name="Picture Placeholder 12">
            <a:extLst>
              <a:ext uri="{FF2B5EF4-FFF2-40B4-BE49-F238E27FC236}">
                <a16:creationId xmlns:a16="http://schemas.microsoft.com/office/drawing/2014/main" xmlns=""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58" name="Picture Placeholder 9">
            <a:extLst>
              <a:ext uri="{FF2B5EF4-FFF2-40B4-BE49-F238E27FC236}">
                <a16:creationId xmlns:a16="http://schemas.microsoft.com/office/drawing/2014/main" xmlns=""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2" name="Title 1">
            <a:extLst>
              <a:ext uri="{FF2B5EF4-FFF2-40B4-BE49-F238E27FC236}">
                <a16:creationId xmlns:a16="http://schemas.microsoft.com/office/drawing/2014/main" xmlns=""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xmlns=""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xmlns=""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xmlns=""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xmlns=""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xmlns=""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xmlns=""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xmlns=""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xmlns=""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xmlns=""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smtClean="0"/>
              <a:t>Edit Master text styles</a:t>
            </a:r>
          </a:p>
        </p:txBody>
      </p:sp>
      <p:grpSp>
        <p:nvGrpSpPr>
          <p:cNvPr id="19" name="Graphic 17">
            <a:extLst>
              <a:ext uri="{FF2B5EF4-FFF2-40B4-BE49-F238E27FC236}">
                <a16:creationId xmlns:a16="http://schemas.microsoft.com/office/drawing/2014/main" xmlns=""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xmlns=""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xmlns=""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xmlns=""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xmlns=""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xmlns=""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xmlns=""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xmlns=""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xmlns=""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xmlns=""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xmlns=""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xmlns=""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xmlns=""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xmlns=""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xmlns=""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xmlns=""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smtClean="0"/>
              <a:t>Edit Master text styles</a:t>
            </a:r>
          </a:p>
        </p:txBody>
      </p:sp>
      <p:sp>
        <p:nvSpPr>
          <p:cNvPr id="20" name="Text Placeholder 16">
            <a:extLst>
              <a:ext uri="{FF2B5EF4-FFF2-40B4-BE49-F238E27FC236}">
                <a16:creationId xmlns:a16="http://schemas.microsoft.com/office/drawing/2014/main" xmlns=""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smtClean="0"/>
              <a:t>Edit Master text styles</a:t>
            </a:r>
          </a:p>
        </p:txBody>
      </p:sp>
      <p:grpSp>
        <p:nvGrpSpPr>
          <p:cNvPr id="22" name="Graphic 20">
            <a:extLst>
              <a:ext uri="{FF2B5EF4-FFF2-40B4-BE49-F238E27FC236}">
                <a16:creationId xmlns:a16="http://schemas.microsoft.com/office/drawing/2014/main" xmlns=""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xmlns=""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xmlns=""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xmlns=""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xmlns=""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xmlns=""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xmlns=""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xmlns=""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xmlns=""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xmlns=""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smtClean="0"/>
              <a:t>Edit Master text styles</a:t>
            </a:r>
          </a:p>
          <a:p>
            <a:pPr lvl="1"/>
            <a:r>
              <a:rPr lang="en-US" noProof="0" smtClean="0"/>
              <a:t>Second level</a:t>
            </a:r>
          </a:p>
        </p:txBody>
      </p:sp>
      <p:sp>
        <p:nvSpPr>
          <p:cNvPr id="8" name="Footer Placeholder 7">
            <a:extLst>
              <a:ext uri="{FF2B5EF4-FFF2-40B4-BE49-F238E27FC236}">
                <a16:creationId xmlns:a16="http://schemas.microsoft.com/office/drawing/2014/main" xmlns=""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xmlns=""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xmlns=""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xmlns=""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xmlns=""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xmlns=""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xmlns=""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smtClean="0"/>
              <a:t>Edit Master text styles</a:t>
            </a:r>
          </a:p>
          <a:p>
            <a:pPr lvl="1"/>
            <a:r>
              <a:rPr lang="en-US" noProof="0" smtClean="0"/>
              <a:t>Second level</a:t>
            </a:r>
          </a:p>
        </p:txBody>
      </p:sp>
      <p:sp>
        <p:nvSpPr>
          <p:cNvPr id="17" name="Text Placeholder 2">
            <a:extLst>
              <a:ext uri="{FF2B5EF4-FFF2-40B4-BE49-F238E27FC236}">
                <a16:creationId xmlns:a16="http://schemas.microsoft.com/office/drawing/2014/main" xmlns=""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xmlns=""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xmlns=""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xmlns=""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xmlns=""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xmlns=""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xmlns=""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xmlns=""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xmlns=""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xmlns=""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xmlns=""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xmlns=""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smtClean="0"/>
              <a:t>Click icon to add chart</a:t>
            </a:r>
            <a:endParaRPr lang="en-US" noProof="0" dirty="0"/>
          </a:p>
        </p:txBody>
      </p:sp>
      <p:sp>
        <p:nvSpPr>
          <p:cNvPr id="27" name="Freeform: Shape 26">
            <a:extLst>
              <a:ext uri="{FF2B5EF4-FFF2-40B4-BE49-F238E27FC236}">
                <a16:creationId xmlns:a16="http://schemas.microsoft.com/office/drawing/2014/main" xmlns=""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xmlns=""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xmlns=""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xmlns=""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xmlns=""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xmlns=""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xmlns=""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xmlns=""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xmlns=""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xmlns=""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smtClean="0"/>
              <a:t>Click icon to add table</a:t>
            </a:r>
            <a:endParaRPr lang="en-US" noProof="0" dirty="0"/>
          </a:p>
        </p:txBody>
      </p:sp>
      <p:sp>
        <p:nvSpPr>
          <p:cNvPr id="17" name="Freeform: Shape 16">
            <a:extLst>
              <a:ext uri="{FF2B5EF4-FFF2-40B4-BE49-F238E27FC236}">
                <a16:creationId xmlns:a16="http://schemas.microsoft.com/office/drawing/2014/main" xmlns=""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xmlns=""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xmlns=""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xmlns=""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xmlns=""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xmlns=""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xmlns=""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xmlns=""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xmlns=""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xmlns=""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xmlns=""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xmlns=""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xmlns=""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
        <p:nvSpPr>
          <p:cNvPr id="25" name="Title 22">
            <a:extLst>
              <a:ext uri="{FF2B5EF4-FFF2-40B4-BE49-F238E27FC236}">
                <a16:creationId xmlns:a16="http://schemas.microsoft.com/office/drawing/2014/main" xmlns=""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xmlns=""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xmlns=""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xmlns=""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xmlns=""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xmlns=""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xmlns=""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smtClean="0"/>
              <a:t>Click icon to add media</a:t>
            </a:r>
            <a:endParaRPr lang="en-US" noProof="0" dirty="0"/>
          </a:p>
        </p:txBody>
      </p:sp>
      <p:sp>
        <p:nvSpPr>
          <p:cNvPr id="17" name="Freeform: Shape 16">
            <a:extLst>
              <a:ext uri="{FF2B5EF4-FFF2-40B4-BE49-F238E27FC236}">
                <a16:creationId xmlns:a16="http://schemas.microsoft.com/office/drawing/2014/main" xmlns=""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xmlns=""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xmlns=""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xmlns=""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xmlns=""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a:extLst>
              <a:ext uri="{FF2B5EF4-FFF2-40B4-BE49-F238E27FC236}">
                <a16:creationId xmlns:a16="http://schemas.microsoft.com/office/drawing/2014/main" xmlns=""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xmlns=""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xmlns=""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image" Target="../media/image14.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6.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6.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6.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7671E014-38A6-4604-84E2-0E92500FBC52}"/>
              </a:ext>
            </a:extLst>
          </p:cNvPr>
          <p:cNvSpPr>
            <a:spLocks noGrp="1"/>
          </p:cNvSpPr>
          <p:nvPr>
            <p:ph type="body" sz="quarter" idx="16"/>
          </p:nvPr>
        </p:nvSpPr>
        <p:spPr/>
        <p:txBody>
          <a:bodyPr/>
          <a:lstStyle/>
          <a:p>
            <a:r>
              <a:rPr lang="en-GB" dirty="0" smtClean="0"/>
              <a:t>2020</a:t>
            </a:r>
            <a:endParaRPr lang="ru-RU" dirty="0"/>
          </a:p>
        </p:txBody>
      </p:sp>
      <p:sp>
        <p:nvSpPr>
          <p:cNvPr id="3" name="Subtitle 2">
            <a:extLst>
              <a:ext uri="{FF2B5EF4-FFF2-40B4-BE49-F238E27FC236}">
                <a16:creationId xmlns:a16="http://schemas.microsoft.com/office/drawing/2014/main" xmlns="" id="{5A81143F-FBEE-4565-886D-08852310C84F}"/>
              </a:ext>
            </a:extLst>
          </p:cNvPr>
          <p:cNvSpPr>
            <a:spLocks noGrp="1"/>
          </p:cNvSpPr>
          <p:nvPr>
            <p:ph type="subTitle" idx="1"/>
          </p:nvPr>
        </p:nvSpPr>
        <p:spPr/>
        <p:txBody>
          <a:bodyPr/>
          <a:lstStyle/>
          <a:p>
            <a:r>
              <a:rPr lang="en-GB" dirty="0" smtClean="0"/>
              <a:t>From kids that know!</a:t>
            </a:r>
            <a:endParaRPr lang="ru-RU" dirty="0"/>
          </a:p>
        </p:txBody>
      </p:sp>
      <p:sp>
        <p:nvSpPr>
          <p:cNvPr id="4" name="Title 3"/>
          <p:cNvSpPr>
            <a:spLocks noGrp="1"/>
          </p:cNvSpPr>
          <p:nvPr>
            <p:ph type="ctrTitle"/>
          </p:nvPr>
        </p:nvSpPr>
        <p:spPr>
          <a:xfrm rot="840000">
            <a:off x="6930630" y="2685397"/>
            <a:ext cx="5188175" cy="1827069"/>
          </a:xfrm>
        </p:spPr>
        <p:txBody>
          <a:bodyPr>
            <a:normAutofit/>
          </a:bodyPr>
          <a:lstStyle/>
          <a:p>
            <a:r>
              <a:rPr lang="en-GB" dirty="0" smtClean="0"/>
              <a:t>Moving into year 7…..</a:t>
            </a:r>
            <a:endParaRPr lang="en-GB" dirty="0"/>
          </a:p>
        </p:txBody>
      </p:sp>
      <p:pic>
        <p:nvPicPr>
          <p:cNvPr id="15" name="Picture Placeholder 8">
            <a:extLst>
              <a:ext uri="{FF2B5EF4-FFF2-40B4-BE49-F238E27FC236}">
                <a16:creationId xmlns:a16="http://schemas.microsoft.com/office/drawing/2014/main" xmlns="" id="{F1EACC03-9DC7-4C77-9BAE-11CBF767B58D}"/>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310710" y="1214835"/>
            <a:ext cx="4701865" cy="5314602"/>
          </a:xfrm>
        </p:spPr>
      </p:pic>
      <p:pic>
        <p:nvPicPr>
          <p:cNvPr id="1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716961" y="2387833"/>
            <a:ext cx="1484304" cy="1484304"/>
          </a:xfrm>
          <a:prstGeom prst="rect">
            <a:avLst/>
          </a:prstGeom>
        </p:spPr>
      </p:pic>
    </p:spTree>
    <p:extLst>
      <p:ext uri="{BB962C8B-B14F-4D97-AF65-F5344CB8AC3E}">
        <p14:creationId xmlns:p14="http://schemas.microsoft.com/office/powerpoint/2010/main" val="39977469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454" fill="hold"/>
                                        <p:tgtEl>
                                          <p:spTgt spid="17"/>
                                        </p:tgtEl>
                                      </p:cBhvr>
                                    </p:cmd>
                                  </p:childTnLst>
                                </p:cTn>
                              </p:par>
                            </p:childTnLst>
                          </p:cTn>
                        </p:par>
                      </p:childTnLst>
                    </p:cTn>
                  </p:par>
                </p:childTnLst>
              </p:cTn>
              <p:nextCondLst>
                <p:cond evt="onClick" delay="0">
                  <p:tgtEl>
                    <p:spTgt spid="17"/>
                  </p:tgtEl>
                </p:cond>
              </p:nextCondLst>
            </p:seq>
            <p:audio>
              <p:cMediaNode vol="80000">
                <p:cTn id="7" fill="hold" display="0">
                  <p:stCondLst>
                    <p:cond delay="indefinite"/>
                  </p:stCondLst>
                  <p:endCondLst>
                    <p:cond evt="onStopAudio" delay="0">
                      <p:tgtEl>
                        <p:sldTgt/>
                      </p:tgtEl>
                    </p:cond>
                  </p:endCondLst>
                </p:cTn>
                <p:tgtEl>
                  <p:spTgt spid="1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2D9D162-C3F3-4DA6-ACF1-E33B89535E11}"/>
              </a:ext>
            </a:extLst>
          </p:cNvPr>
          <p:cNvSpPr>
            <a:spLocks noGrp="1"/>
          </p:cNvSpPr>
          <p:nvPr>
            <p:ph type="title"/>
          </p:nvPr>
        </p:nvSpPr>
        <p:spPr/>
        <p:txBody>
          <a:bodyPr>
            <a:normAutofit fontScale="90000"/>
          </a:bodyPr>
          <a:lstStyle/>
          <a:p>
            <a:r>
              <a:rPr lang="en-US" dirty="0" smtClean="0"/>
              <a:t>What if I need extra help?</a:t>
            </a:r>
            <a:endParaRPr lang="en-US" sz="1600" dirty="0"/>
          </a:p>
        </p:txBody>
      </p:sp>
      <p:sp>
        <p:nvSpPr>
          <p:cNvPr id="5" name="Text Placeholder 4">
            <a:extLst>
              <a:ext uri="{FF2B5EF4-FFF2-40B4-BE49-F238E27FC236}">
                <a16:creationId xmlns:a16="http://schemas.microsoft.com/office/drawing/2014/main" xmlns="" id="{47F58CBE-13EA-4F05-A482-DB6F4B95ACB2}"/>
              </a:ext>
            </a:extLst>
          </p:cNvPr>
          <p:cNvSpPr>
            <a:spLocks noGrp="1"/>
          </p:cNvSpPr>
          <p:nvPr>
            <p:ph type="body" idx="1"/>
          </p:nvPr>
        </p:nvSpPr>
        <p:spPr>
          <a:xfrm>
            <a:off x="429370" y="2258171"/>
            <a:ext cx="7957247" cy="3055579"/>
          </a:xfrm>
          <a:solidFill>
            <a:schemeClr val="accent1"/>
          </a:solidFill>
          <a:ln>
            <a:solidFill>
              <a:schemeClr val="bg1"/>
            </a:solidFill>
          </a:ln>
        </p:spPr>
        <p:txBody>
          <a:bodyPr tIns="180000" bIns="108000">
            <a:normAutofit/>
          </a:bodyPr>
          <a:lstStyle/>
          <a:p>
            <a:r>
              <a:rPr lang="en-US" sz="4000" dirty="0" smtClean="0">
                <a:latin typeface="+mj-lt"/>
              </a:rPr>
              <a:t>Listen to…</a:t>
            </a:r>
          </a:p>
          <a:p>
            <a:r>
              <a:rPr lang="en-US" sz="4000" dirty="0">
                <a:latin typeface="+mj-lt"/>
              </a:rPr>
              <a:t> </a:t>
            </a:r>
            <a:r>
              <a:rPr lang="en-US" sz="4000" dirty="0" smtClean="0">
                <a:latin typeface="+mj-lt"/>
              </a:rPr>
              <a:t>        Rhianna’s Story </a:t>
            </a:r>
            <a:endParaRPr lang="en-US" sz="4000" dirty="0">
              <a:latin typeface="+mj-lt"/>
            </a:endParaRPr>
          </a:p>
        </p:txBody>
      </p:sp>
      <p:sp>
        <p:nvSpPr>
          <p:cNvPr id="3" name="Slide Number Placeholder 2">
            <a:extLst>
              <a:ext uri="{FF2B5EF4-FFF2-40B4-BE49-F238E27FC236}">
                <a16:creationId xmlns:a16="http://schemas.microsoft.com/office/drawing/2014/main" xmlns="" id="{1B207A22-C237-4907-825A-3E28A7AE92A4}"/>
              </a:ext>
            </a:extLst>
          </p:cNvPr>
          <p:cNvSpPr>
            <a:spLocks noGrp="1"/>
          </p:cNvSpPr>
          <p:nvPr>
            <p:ph type="sldNum" sz="quarter" idx="12"/>
          </p:nvPr>
        </p:nvSpPr>
        <p:spPr/>
        <p:txBody>
          <a:bodyPr/>
          <a:lstStyle/>
          <a:p>
            <a:fld id="{98C0CDE5-970C-4CC4-BF43-0DA127E73E82}" type="slidenum">
              <a:rPr lang="en-US" smtClean="0"/>
              <a:t>10</a:t>
            </a:fld>
            <a:endParaRPr lang="en-US" dirty="0"/>
          </a:p>
        </p:txBody>
      </p:sp>
      <p:pic>
        <p:nvPicPr>
          <p:cNvPr id="11" name="Picture 10" descr="Isabella Readhead Kid 3D Cartoon Character being cut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6379" y="66093"/>
            <a:ext cx="7057293" cy="7057293"/>
          </a:xfrm>
          <a:prstGeom prst="rect">
            <a:avLst/>
          </a:prstGeom>
        </p:spPr>
      </p:pic>
      <p:pic>
        <p:nvPicPr>
          <p:cNvPr id="1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44989" y="3054421"/>
            <a:ext cx="1750598" cy="1750598"/>
          </a:xfrm>
          <a:prstGeom prst="rect">
            <a:avLst/>
          </a:prstGeom>
        </p:spPr>
      </p:pic>
    </p:spTree>
    <p:extLst>
      <p:ext uri="{BB962C8B-B14F-4D97-AF65-F5344CB8AC3E}">
        <p14:creationId xmlns:p14="http://schemas.microsoft.com/office/powerpoint/2010/main" val="38838635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719" fill="hold"/>
                                        <p:tgtEl>
                                          <p:spTgt spid="17"/>
                                        </p:tgtEl>
                                      </p:cBhvr>
                                    </p:cmd>
                                  </p:childTnLst>
                                </p:cTn>
                              </p:par>
                            </p:childTnLst>
                          </p:cTn>
                        </p:par>
                      </p:childTnLst>
                    </p:cTn>
                  </p:par>
                </p:childTnLst>
              </p:cTn>
              <p:nextCondLst>
                <p:cond evt="onClick" delay="0">
                  <p:tgtEl>
                    <p:spTgt spid="17"/>
                  </p:tgtEl>
                </p:cond>
              </p:nextCondLst>
            </p:seq>
            <p:audio>
              <p:cMediaNode vol="80000">
                <p:cTn id="7" fill="hold" display="0">
                  <p:stCondLst>
                    <p:cond delay="indefinite"/>
                  </p:stCondLst>
                  <p:endCondLst>
                    <p:cond evt="onStopAudio" delay="0">
                      <p:tgtEl>
                        <p:sldTgt/>
                      </p:tgtEl>
                    </p:cond>
                  </p:endCondLst>
                </p:cTn>
                <p:tgtEl>
                  <p:spTgt spid="1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11</a:t>
            </a:fld>
            <a:endParaRPr lang="en-US" noProof="0" dirty="0"/>
          </a:p>
        </p:txBody>
      </p:sp>
      <p:sp>
        <p:nvSpPr>
          <p:cNvPr id="4" name="Title 3"/>
          <p:cNvSpPr>
            <a:spLocks noGrp="1"/>
          </p:cNvSpPr>
          <p:nvPr>
            <p:ph type="title"/>
          </p:nvPr>
        </p:nvSpPr>
        <p:spPr>
          <a:xfrm rot="-360000">
            <a:off x="76960" y="883006"/>
            <a:ext cx="4715682" cy="1061509"/>
          </a:xfrm>
        </p:spPr>
        <p:txBody>
          <a:bodyPr>
            <a:normAutofit fontScale="90000"/>
          </a:bodyPr>
          <a:lstStyle/>
          <a:p>
            <a:r>
              <a:rPr lang="en-GB" dirty="0" smtClean="0"/>
              <a:t>Good luck from all of us…..</a:t>
            </a:r>
            <a:endParaRPr lang="en-GB" dirty="0"/>
          </a:p>
        </p:txBody>
      </p:sp>
      <p:pic>
        <p:nvPicPr>
          <p:cNvPr id="7" name="Table Placeholder 6" descr="20 cartoon, anime, and video game characters who wear ..."/>
          <p:cNvPicPr>
            <a:picLocks noGrp="1" noChangeAspect="1"/>
          </p:cNvPicPr>
          <p:nvPr>
            <p:ph type="tbl" sz="quarter" idx="13"/>
          </p:nvPr>
        </p:nvPicPr>
        <p:blipFill>
          <a:blip r:embed="rId4">
            <a:extLst>
              <a:ext uri="{28A0092B-C50C-407E-A947-70E740481C1C}">
                <a14:useLocalDpi xmlns:a14="http://schemas.microsoft.com/office/drawing/2010/main" val="0"/>
              </a:ext>
            </a:extLst>
          </a:blip>
          <a:stretch>
            <a:fillRect/>
          </a:stretch>
        </p:blipFill>
        <p:spPr>
          <a:xfrm>
            <a:off x="3681372" y="1435126"/>
            <a:ext cx="2323680" cy="4090987"/>
          </a:xfrm>
          <a:prstGeom prst="rect">
            <a:avLst/>
          </a:prstGeom>
        </p:spPr>
      </p:pic>
      <p:pic>
        <p:nvPicPr>
          <p:cNvPr id="8" name="Picture 7" descr="Free vector graphic: Girl, People, Woman, Happy - Fre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1133" y="3185652"/>
            <a:ext cx="3012101" cy="3572837"/>
          </a:xfrm>
          <a:prstGeom prst="rect">
            <a:avLst/>
          </a:prstGeom>
        </p:spPr>
      </p:pic>
      <p:pic>
        <p:nvPicPr>
          <p:cNvPr id="9" name="Picture 8" descr="Isabella Readhead Kid 3D Cartoon Character being cute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54858" y="2875159"/>
            <a:ext cx="3982841" cy="3982841"/>
          </a:xfrm>
          <a:prstGeom prst="rect">
            <a:avLst/>
          </a:prstGeom>
        </p:spPr>
      </p:pic>
      <p:pic>
        <p:nvPicPr>
          <p:cNvPr id="10" name="Picture 9" descr="cool – Dedipic"/>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96237" y="638610"/>
            <a:ext cx="3645079" cy="4748508"/>
          </a:xfrm>
          <a:prstGeom prst="rect">
            <a:avLst/>
          </a:prstGeom>
        </p:spPr>
      </p:pic>
      <p:pic>
        <p:nvPicPr>
          <p:cNvPr id="1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974268" y="1693045"/>
            <a:ext cx="1468751" cy="1468751"/>
          </a:xfrm>
          <a:prstGeom prst="rect">
            <a:avLst/>
          </a:prstGeom>
        </p:spPr>
      </p:pic>
    </p:spTree>
    <p:extLst>
      <p:ext uri="{BB962C8B-B14F-4D97-AF65-F5344CB8AC3E}">
        <p14:creationId xmlns:p14="http://schemas.microsoft.com/office/powerpoint/2010/main" val="35197379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50" fill="hold"/>
                                        <p:tgtEl>
                                          <p:spTgt spid="14"/>
                                        </p:tgtEl>
                                      </p:cBhvr>
                                    </p:cmd>
                                  </p:childTnLst>
                                </p:cTn>
                              </p:par>
                            </p:childTnLst>
                          </p:cTn>
                        </p:par>
                      </p:childTnLst>
                    </p:cTn>
                  </p:par>
                </p:childTnLst>
              </p:cTn>
              <p:nextCondLst>
                <p:cond evt="onClick" delay="0">
                  <p:tgtEl>
                    <p:spTgt spid="14"/>
                  </p:tgtEl>
                </p:cond>
              </p:nextCondLst>
            </p:seq>
            <p:audio>
              <p:cMediaNode vol="80000">
                <p:cTn id="7" fill="hold" display="0">
                  <p:stCondLst>
                    <p:cond delay="indefinite"/>
                  </p:stCondLst>
                  <p:endCondLst>
                    <p:cond evt="onStopAudio" delay="0">
                      <p:tgtEl>
                        <p:sldTgt/>
                      </p:tgtEl>
                    </p:cond>
                  </p:endCondLst>
                </p:cTn>
                <p:tgtEl>
                  <p:spTgt spid="1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9195BEB-A072-45D8-848D-E8CA744F9022}"/>
              </a:ext>
            </a:extLst>
          </p:cNvPr>
          <p:cNvSpPr>
            <a:spLocks noGrp="1"/>
          </p:cNvSpPr>
          <p:nvPr>
            <p:ph type="title"/>
          </p:nvPr>
        </p:nvSpPr>
        <p:spPr>
          <a:xfrm rot="-360000">
            <a:off x="156711" y="1074215"/>
            <a:ext cx="4350139" cy="734415"/>
          </a:xfrm>
        </p:spPr>
        <p:txBody>
          <a:bodyPr>
            <a:normAutofit fontScale="90000"/>
          </a:bodyPr>
          <a:lstStyle/>
          <a:p>
            <a:r>
              <a:rPr lang="en-US" dirty="0" smtClean="0"/>
              <a:t>Getting to school</a:t>
            </a:r>
            <a:endParaRPr lang="en-US" dirty="0"/>
          </a:p>
        </p:txBody>
      </p:sp>
      <p:sp>
        <p:nvSpPr>
          <p:cNvPr id="2" name="Text Placeholder 1">
            <a:extLst>
              <a:ext uri="{FF2B5EF4-FFF2-40B4-BE49-F238E27FC236}">
                <a16:creationId xmlns:a16="http://schemas.microsoft.com/office/drawing/2014/main" xmlns="" id="{6587D558-5792-4FF7-9111-65F4C874C61B}"/>
              </a:ext>
            </a:extLst>
          </p:cNvPr>
          <p:cNvSpPr>
            <a:spLocks noGrp="1"/>
          </p:cNvSpPr>
          <p:nvPr>
            <p:ph type="body" idx="1"/>
          </p:nvPr>
        </p:nvSpPr>
        <p:spPr>
          <a:xfrm>
            <a:off x="253293" y="2307530"/>
            <a:ext cx="4383471" cy="1516290"/>
          </a:xfrm>
          <a:ln>
            <a:solidFill>
              <a:schemeClr val="bg1"/>
            </a:solidFill>
          </a:ln>
        </p:spPr>
        <p:txBody>
          <a:bodyPr>
            <a:normAutofit fontScale="92500" lnSpcReduction="20000"/>
          </a:bodyPr>
          <a:lstStyle/>
          <a:p>
            <a:r>
              <a:rPr lang="en-US" dirty="0" smtClean="0">
                <a:latin typeface="+mj-lt"/>
              </a:rPr>
              <a:t>Top Tips……</a:t>
            </a:r>
          </a:p>
          <a:p>
            <a:pPr marL="457200" indent="-457200">
              <a:buAutoNum type="arabicPeriod"/>
            </a:pPr>
            <a:r>
              <a:rPr lang="en-US" dirty="0" smtClean="0">
                <a:latin typeface="+mj-lt"/>
              </a:rPr>
              <a:t>Apply for your oyster card now.</a:t>
            </a:r>
          </a:p>
          <a:p>
            <a:pPr marL="457200" indent="-457200">
              <a:buAutoNum type="arabicPeriod"/>
            </a:pPr>
            <a:r>
              <a:rPr lang="en-US" dirty="0" smtClean="0">
                <a:latin typeface="+mj-lt"/>
              </a:rPr>
              <a:t>Always pack your school bag the night before. </a:t>
            </a:r>
            <a:endParaRPr lang="en-US" dirty="0">
              <a:latin typeface="+mj-lt"/>
            </a:endParaRPr>
          </a:p>
        </p:txBody>
      </p:sp>
      <p:sp>
        <p:nvSpPr>
          <p:cNvPr id="6" name="Text Placeholder 5">
            <a:extLst>
              <a:ext uri="{FF2B5EF4-FFF2-40B4-BE49-F238E27FC236}">
                <a16:creationId xmlns:a16="http://schemas.microsoft.com/office/drawing/2014/main" xmlns="" id="{FE58025A-9737-434D-AE90-0CC9E7990286}"/>
              </a:ext>
            </a:extLst>
          </p:cNvPr>
          <p:cNvSpPr>
            <a:spLocks noGrp="1"/>
          </p:cNvSpPr>
          <p:nvPr>
            <p:ph type="body" sz="quarter" idx="13"/>
          </p:nvPr>
        </p:nvSpPr>
        <p:spPr>
          <a:xfrm>
            <a:off x="224287" y="4097375"/>
            <a:ext cx="4412478" cy="2487070"/>
          </a:xfrm>
          <a:solidFill>
            <a:schemeClr val="accent5">
              <a:lumMod val="60000"/>
              <a:lumOff val="40000"/>
            </a:schemeClr>
          </a:solidFill>
          <a:ln>
            <a:solidFill>
              <a:schemeClr val="bg1"/>
            </a:solidFill>
          </a:ln>
        </p:spPr>
        <p:txBody>
          <a:bodyPr>
            <a:normAutofit lnSpcReduction="10000"/>
          </a:bodyPr>
          <a:lstStyle/>
          <a:p>
            <a:r>
              <a:rPr lang="en-US" b="1" dirty="0" smtClean="0">
                <a:solidFill>
                  <a:srgbClr val="0070C0"/>
                </a:solidFill>
                <a:latin typeface="+mj-lt"/>
              </a:rPr>
              <a:t>Plan and practice your journey.</a:t>
            </a:r>
          </a:p>
          <a:p>
            <a:pPr lvl="1"/>
            <a:r>
              <a:rPr lang="en-US" b="1" dirty="0" smtClean="0">
                <a:solidFill>
                  <a:srgbClr val="0070C0"/>
                </a:solidFill>
                <a:latin typeface="+mj-lt"/>
              </a:rPr>
              <a:t>How will you get to school? </a:t>
            </a:r>
          </a:p>
          <a:p>
            <a:pPr lvl="1"/>
            <a:r>
              <a:rPr lang="en-US" b="1" dirty="0" smtClean="0">
                <a:solidFill>
                  <a:srgbClr val="0070C0"/>
                </a:solidFill>
                <a:latin typeface="+mj-lt"/>
              </a:rPr>
              <a:t>How long will it take you to get to school? </a:t>
            </a:r>
          </a:p>
          <a:p>
            <a:pPr marL="277200" lvl="1"/>
            <a:r>
              <a:rPr lang="en-US" b="1" dirty="0" smtClean="0">
                <a:solidFill>
                  <a:srgbClr val="0070C0"/>
                </a:solidFill>
                <a:latin typeface="+mj-lt"/>
              </a:rPr>
              <a:t>  What </a:t>
            </a:r>
            <a:r>
              <a:rPr lang="en-US" b="1" dirty="0">
                <a:solidFill>
                  <a:srgbClr val="0070C0"/>
                </a:solidFill>
                <a:latin typeface="+mj-lt"/>
              </a:rPr>
              <a:t>time will you need to get up?</a:t>
            </a:r>
          </a:p>
          <a:p>
            <a:pPr marL="0" indent="0">
              <a:buNone/>
            </a:pPr>
            <a:endParaRPr lang="en-US" b="1" dirty="0" smtClean="0">
              <a:solidFill>
                <a:srgbClr val="0070C0"/>
              </a:solidFill>
              <a:latin typeface="+mj-lt"/>
            </a:endParaRPr>
          </a:p>
          <a:p>
            <a:r>
              <a:rPr lang="en-US" b="1" dirty="0" smtClean="0">
                <a:solidFill>
                  <a:srgbClr val="0070C0"/>
                </a:solidFill>
                <a:latin typeface="+mj-lt"/>
              </a:rPr>
              <a:t>Apply for an Oyster card now.</a:t>
            </a:r>
          </a:p>
          <a:p>
            <a:pPr lvl="1"/>
            <a:r>
              <a:rPr lang="en-US" b="1" dirty="0" smtClean="0">
                <a:solidFill>
                  <a:srgbClr val="0070C0"/>
                </a:solidFill>
                <a:latin typeface="+mj-lt"/>
              </a:rPr>
              <a:t>https://tfl.gov.uk/fares/free-and-discounted-travel/11-15-zip-oyster-photocard</a:t>
            </a:r>
            <a:endParaRPr lang="en-US" b="1" dirty="0">
              <a:solidFill>
                <a:srgbClr val="0070C0"/>
              </a:solidFill>
              <a:latin typeface="+mj-lt"/>
            </a:endParaRPr>
          </a:p>
        </p:txBody>
      </p:sp>
      <p:pic>
        <p:nvPicPr>
          <p:cNvPr id="17" name="Picture Placeholder 16">
            <a:extLst>
              <a:ext uri="{FF2B5EF4-FFF2-40B4-BE49-F238E27FC236}">
                <a16:creationId xmlns:a16="http://schemas.microsoft.com/office/drawing/2014/main" xmlns="" id="{C8B885F2-2AC2-46A9-9D9B-71123D1A1F6B}"/>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rot="720000">
            <a:off x="6316605" y="163781"/>
            <a:ext cx="4785322" cy="5527538"/>
          </a:xfrm>
        </p:spPr>
      </p:pic>
      <p:sp>
        <p:nvSpPr>
          <p:cNvPr id="4" name="Slide Number Placeholder 3">
            <a:extLst>
              <a:ext uri="{FF2B5EF4-FFF2-40B4-BE49-F238E27FC236}">
                <a16:creationId xmlns:a16="http://schemas.microsoft.com/office/drawing/2014/main" xmlns="" id="{03E8D56A-2615-403F-A09F-BC30DF1EE768}"/>
              </a:ext>
            </a:extLst>
          </p:cNvPr>
          <p:cNvSpPr>
            <a:spLocks noGrp="1"/>
          </p:cNvSpPr>
          <p:nvPr>
            <p:ph type="sldNum" sz="quarter" idx="12"/>
          </p:nvPr>
        </p:nvSpPr>
        <p:spPr/>
        <p:txBody>
          <a:bodyPr/>
          <a:lstStyle/>
          <a:p>
            <a:fld id="{98C0CDE5-970C-4CC4-BF43-0DA127E73E82}" type="slidenum">
              <a:rPr lang="en-US" smtClean="0"/>
              <a:pPr/>
              <a:t>2</a:t>
            </a:fld>
            <a:endParaRPr lang="en-US" dirty="0"/>
          </a:p>
        </p:txBody>
      </p:sp>
      <p:pic>
        <p:nvPicPr>
          <p:cNvPr id="11"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970687" y="5379739"/>
            <a:ext cx="1187197" cy="1187197"/>
          </a:xfrm>
          <a:prstGeom prst="rect">
            <a:avLst/>
          </a:prstGeom>
        </p:spPr>
      </p:pic>
      <p:pic>
        <p:nvPicPr>
          <p:cNvPr id="9" name="Picture 8" descr="20 cartoon, anime, and video game characters who wear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8697" y="3602715"/>
            <a:ext cx="1932774" cy="3402770"/>
          </a:xfrm>
          <a:prstGeom prst="rect">
            <a:avLst/>
          </a:prstGeom>
        </p:spPr>
      </p:pic>
    </p:spTree>
    <p:extLst>
      <p:ext uri="{BB962C8B-B14F-4D97-AF65-F5344CB8AC3E}">
        <p14:creationId xmlns:p14="http://schemas.microsoft.com/office/powerpoint/2010/main" val="36714180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142" fill="hold"/>
                                        <p:tgtEl>
                                          <p:spTgt spid="11"/>
                                        </p:tgtEl>
                                      </p:cBhvr>
                                    </p:cmd>
                                  </p:childTnLst>
                                </p:cTn>
                              </p:par>
                            </p:childTnLst>
                          </p:cTn>
                        </p:par>
                      </p:childTnLst>
                    </p:cTn>
                  </p:par>
                </p:childTnLst>
              </p:cTn>
              <p:nextCondLst>
                <p:cond evt="onClick" delay="0">
                  <p:tgtEl>
                    <p:spTgt spid="11"/>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FCA1C1A-BC0A-4E81-82F8-5ACE20F863F6}"/>
              </a:ext>
            </a:extLst>
          </p:cNvPr>
          <p:cNvSpPr>
            <a:spLocks noGrp="1"/>
          </p:cNvSpPr>
          <p:nvPr>
            <p:ph type="title"/>
          </p:nvPr>
        </p:nvSpPr>
        <p:spPr>
          <a:xfrm rot="-360000">
            <a:off x="-87649" y="879887"/>
            <a:ext cx="4690184" cy="1091949"/>
          </a:xfrm>
        </p:spPr>
        <p:txBody>
          <a:bodyPr>
            <a:normAutofit fontScale="90000"/>
          </a:bodyPr>
          <a:lstStyle/>
          <a:p>
            <a:r>
              <a:rPr lang="en-US" dirty="0" smtClean="0"/>
              <a:t>Making friends</a:t>
            </a:r>
            <a:endParaRPr lang="en-US" dirty="0"/>
          </a:p>
        </p:txBody>
      </p:sp>
      <p:sp>
        <p:nvSpPr>
          <p:cNvPr id="4" name="Text Placeholder 3">
            <a:extLst>
              <a:ext uri="{FF2B5EF4-FFF2-40B4-BE49-F238E27FC236}">
                <a16:creationId xmlns:a16="http://schemas.microsoft.com/office/drawing/2014/main" xmlns="" id="{1C507F06-C190-4897-A2E9-0AA8E6684053}"/>
              </a:ext>
            </a:extLst>
          </p:cNvPr>
          <p:cNvSpPr>
            <a:spLocks noGrp="1"/>
          </p:cNvSpPr>
          <p:nvPr>
            <p:ph type="body" idx="2"/>
          </p:nvPr>
        </p:nvSpPr>
        <p:spPr>
          <a:xfrm>
            <a:off x="0" y="3569110"/>
            <a:ext cx="4008762" cy="3106994"/>
          </a:xfrm>
          <a:ln>
            <a:solidFill>
              <a:schemeClr val="bg1"/>
            </a:solidFill>
          </a:ln>
        </p:spPr>
        <p:txBody>
          <a:bodyPr>
            <a:normAutofit fontScale="85000" lnSpcReduction="10000"/>
          </a:bodyPr>
          <a:lstStyle/>
          <a:p>
            <a:r>
              <a:rPr lang="en-US" dirty="0" smtClean="0">
                <a:latin typeface="+mj-lt"/>
              </a:rPr>
              <a:t>You may already know people from your old primary school, but its still good to make new friends. </a:t>
            </a:r>
          </a:p>
          <a:p>
            <a:endParaRPr lang="en-US" dirty="0" smtClean="0">
              <a:latin typeface="+mj-lt"/>
            </a:endParaRPr>
          </a:p>
          <a:p>
            <a:r>
              <a:rPr lang="en-US" dirty="0" smtClean="0">
                <a:latin typeface="+mj-lt"/>
              </a:rPr>
              <a:t>Look at what clubs you can join at lunchtimes or after school.</a:t>
            </a:r>
          </a:p>
          <a:p>
            <a:r>
              <a:rPr lang="en-US" dirty="0" smtClean="0">
                <a:latin typeface="+mj-lt"/>
              </a:rPr>
              <a:t>Look at what clubs you can join outside of school. </a:t>
            </a:r>
          </a:p>
          <a:p>
            <a:r>
              <a:rPr lang="en-US" dirty="0" smtClean="0">
                <a:latin typeface="+mj-lt"/>
              </a:rPr>
              <a:t>Remember you are not the only one who doesn’t know many people!</a:t>
            </a:r>
            <a:endParaRPr lang="en-US" dirty="0"/>
          </a:p>
        </p:txBody>
      </p:sp>
      <p:sp>
        <p:nvSpPr>
          <p:cNvPr id="3" name="Slide Number Placeholder 2">
            <a:extLst>
              <a:ext uri="{FF2B5EF4-FFF2-40B4-BE49-F238E27FC236}">
                <a16:creationId xmlns:a16="http://schemas.microsoft.com/office/drawing/2014/main" xmlns="" id="{87725C8C-B6FF-4BEE-B7F0-3DFD7C2734C8}"/>
              </a:ext>
            </a:extLst>
          </p:cNvPr>
          <p:cNvSpPr>
            <a:spLocks noGrp="1"/>
          </p:cNvSpPr>
          <p:nvPr>
            <p:ph type="sldNum" sz="quarter" idx="12"/>
          </p:nvPr>
        </p:nvSpPr>
        <p:spPr/>
        <p:txBody>
          <a:bodyPr/>
          <a:lstStyle/>
          <a:p>
            <a:fld id="{98C0CDE5-970C-4CC4-BF43-0DA127E73E82}" type="slidenum">
              <a:rPr lang="en-US" smtClean="0"/>
              <a:pPr/>
              <a:t>3</a:t>
            </a:fld>
            <a:endParaRPr lang="en-US" dirty="0"/>
          </a:p>
        </p:txBody>
      </p:sp>
      <p:pic>
        <p:nvPicPr>
          <p:cNvPr id="10" name="Picture Placeholder 9" descr="Holidays with grandmother - Storybooks Canada"/>
          <p:cNvPicPr>
            <a:picLocks noGrp="1" noChangeAspect="1"/>
          </p:cNvPicPr>
          <p:nvPr>
            <p:ph type="pic" idx="1"/>
          </p:nvPr>
        </p:nvPicPr>
        <p:blipFill>
          <a:blip r:embed="rId4">
            <a:extLst>
              <a:ext uri="{28A0092B-C50C-407E-A947-70E740481C1C}">
                <a14:useLocalDpi xmlns:a14="http://schemas.microsoft.com/office/drawing/2010/main" val="0"/>
              </a:ext>
            </a:extLst>
          </a:blip>
          <a:srcRect t="16530" b="16530"/>
          <a:stretch>
            <a:fillRect/>
          </a:stretch>
        </p:blipFill>
        <p:spPr>
          <a:xfrm>
            <a:off x="4886632" y="1"/>
            <a:ext cx="7312359" cy="4489805"/>
          </a:xfrm>
        </p:spPr>
      </p:pic>
      <p:sp>
        <p:nvSpPr>
          <p:cNvPr id="16" name="Text Placeholder 1">
            <a:extLst>
              <a:ext uri="{FF2B5EF4-FFF2-40B4-BE49-F238E27FC236}">
                <a16:creationId xmlns:a16="http://schemas.microsoft.com/office/drawing/2014/main" xmlns="" id="{6587D558-5792-4FF7-9111-65F4C874C61B}"/>
              </a:ext>
            </a:extLst>
          </p:cNvPr>
          <p:cNvSpPr txBox="1">
            <a:spLocks/>
          </p:cNvSpPr>
          <p:nvPr/>
        </p:nvSpPr>
        <p:spPr>
          <a:xfrm>
            <a:off x="95130" y="2340782"/>
            <a:ext cx="3913632" cy="1012018"/>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a:solidFill>
            <a:schemeClr val="tx1">
              <a:lumMod val="60000"/>
              <a:lumOff val="40000"/>
            </a:schemeClr>
          </a:solidFill>
          <a:ln>
            <a:solidFill>
              <a:schemeClr val="bg1"/>
            </a:solid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accent4"/>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accent4"/>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accent4"/>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accent4"/>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sz="1600" dirty="0" smtClean="0">
                <a:solidFill>
                  <a:schemeClr val="bg1"/>
                </a:solidFill>
                <a:latin typeface="+mj-lt"/>
              </a:rPr>
              <a:t>Top Tip…have a look on your school website to see what clubs they run, which you may want to join. </a:t>
            </a:r>
            <a:endParaRPr lang="en-US" sz="1600" dirty="0">
              <a:solidFill>
                <a:schemeClr val="bg1"/>
              </a:solidFill>
              <a:latin typeface="+mj-lt"/>
            </a:endParaRPr>
          </a:p>
        </p:txBody>
      </p:sp>
      <p:pic>
        <p:nvPicPr>
          <p:cNvPr id="1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60819" y="5476199"/>
            <a:ext cx="939250" cy="939250"/>
          </a:xfrm>
          <a:prstGeom prst="rect">
            <a:avLst/>
          </a:prstGeom>
        </p:spPr>
      </p:pic>
      <p:pic>
        <p:nvPicPr>
          <p:cNvPr id="9" name="Picture 8" descr="20 cartoon, anime, and video game characters who wear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3772" y="3435955"/>
            <a:ext cx="1916036" cy="3373303"/>
          </a:xfrm>
          <a:prstGeom prst="rect">
            <a:avLst/>
          </a:prstGeom>
        </p:spPr>
      </p:pic>
    </p:spTree>
    <p:extLst>
      <p:ext uri="{BB962C8B-B14F-4D97-AF65-F5344CB8AC3E}">
        <p14:creationId xmlns:p14="http://schemas.microsoft.com/office/powerpoint/2010/main" val="25325771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640" fill="hold"/>
                                        <p:tgtEl>
                                          <p:spTgt spid="18"/>
                                        </p:tgtEl>
                                      </p:cBhvr>
                                    </p:cmd>
                                  </p:childTnLst>
                                </p:cTn>
                              </p:par>
                            </p:childTnLst>
                          </p:cTn>
                        </p:par>
                      </p:childTnLst>
                    </p:cTn>
                  </p:par>
                </p:childTnLst>
              </p:cTn>
              <p:nextCondLst>
                <p:cond evt="onClick" delay="0">
                  <p:tgtEl>
                    <p:spTgt spid="18"/>
                  </p:tgtEl>
                </p:cond>
              </p:nextCondLst>
            </p:seq>
            <p:audio>
              <p:cMediaNode vol="80000">
                <p:cTn id="7" fill="hold" display="0">
                  <p:stCondLst>
                    <p:cond delay="indefinite"/>
                  </p:stCondLst>
                  <p:endCondLst>
                    <p:cond evt="onStopAudio" delay="0">
                      <p:tgtEl>
                        <p:sldTgt/>
                      </p:tgtEl>
                    </p:cond>
                  </p:endCondLst>
                </p:cTn>
                <p:tgtEl>
                  <p:spTgt spid="1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2D9D162-C3F3-4DA6-ACF1-E33B89535E11}"/>
              </a:ext>
            </a:extLst>
          </p:cNvPr>
          <p:cNvSpPr>
            <a:spLocks noGrp="1"/>
          </p:cNvSpPr>
          <p:nvPr>
            <p:ph type="title"/>
          </p:nvPr>
        </p:nvSpPr>
        <p:spPr/>
        <p:txBody>
          <a:bodyPr>
            <a:normAutofit/>
          </a:bodyPr>
          <a:lstStyle/>
          <a:p>
            <a:r>
              <a:rPr lang="en-US" dirty="0" smtClean="0"/>
              <a:t>Homework…</a:t>
            </a:r>
            <a:br>
              <a:rPr lang="en-US" dirty="0" smtClean="0"/>
            </a:br>
            <a:r>
              <a:rPr lang="en-US" sz="1600" dirty="0" smtClean="0"/>
              <a:t>it’s</a:t>
            </a:r>
            <a:r>
              <a:rPr lang="en-US" sz="1200" dirty="0" smtClean="0"/>
              <a:t> </a:t>
            </a:r>
            <a:r>
              <a:rPr lang="en-US" sz="1600" dirty="0" smtClean="0"/>
              <a:t>boring but we all have to do it! </a:t>
            </a:r>
            <a:endParaRPr lang="en-US" sz="1600" dirty="0"/>
          </a:p>
        </p:txBody>
      </p:sp>
      <p:sp>
        <p:nvSpPr>
          <p:cNvPr id="5" name="Text Placeholder 4">
            <a:extLst>
              <a:ext uri="{FF2B5EF4-FFF2-40B4-BE49-F238E27FC236}">
                <a16:creationId xmlns:a16="http://schemas.microsoft.com/office/drawing/2014/main" xmlns="" id="{47F58CBE-13EA-4F05-A482-DB6F4B95ACB2}"/>
              </a:ext>
            </a:extLst>
          </p:cNvPr>
          <p:cNvSpPr>
            <a:spLocks noGrp="1"/>
          </p:cNvSpPr>
          <p:nvPr>
            <p:ph type="body" idx="1"/>
          </p:nvPr>
        </p:nvSpPr>
        <p:spPr>
          <a:xfrm>
            <a:off x="0" y="2242981"/>
            <a:ext cx="8595362" cy="3467863"/>
          </a:xfrm>
          <a:solidFill>
            <a:schemeClr val="accent1">
              <a:lumMod val="75000"/>
            </a:schemeClr>
          </a:solidFill>
          <a:ln>
            <a:solidFill>
              <a:schemeClr val="bg1"/>
            </a:solidFill>
          </a:ln>
        </p:spPr>
        <p:txBody>
          <a:bodyPr tIns="180000" bIns="108000">
            <a:normAutofit/>
          </a:bodyPr>
          <a:lstStyle/>
          <a:p>
            <a:pPr marL="342900" indent="-342900">
              <a:buFont typeface="Arial" panose="020B0604020202020204" pitchFamily="34" charset="0"/>
              <a:buChar char="•"/>
            </a:pPr>
            <a:r>
              <a:rPr lang="en-US" dirty="0" smtClean="0">
                <a:latin typeface="+mj-lt"/>
              </a:rPr>
              <a:t>Get yourself into a good routine from the start. </a:t>
            </a:r>
          </a:p>
          <a:p>
            <a:pPr marL="342900" indent="-342900">
              <a:buFont typeface="Arial" panose="020B0604020202020204" pitchFamily="34" charset="0"/>
              <a:buChar char="•"/>
            </a:pPr>
            <a:r>
              <a:rPr lang="en-US" dirty="0" smtClean="0">
                <a:latin typeface="+mj-lt"/>
              </a:rPr>
              <a:t>Write </a:t>
            </a:r>
            <a:r>
              <a:rPr lang="en-US" dirty="0">
                <a:latin typeface="+mj-lt"/>
              </a:rPr>
              <a:t>your homework in your planner along with the date it is </a:t>
            </a:r>
            <a:r>
              <a:rPr lang="en-US" dirty="0" smtClean="0">
                <a:latin typeface="+mj-lt"/>
              </a:rPr>
              <a:t>due in. </a:t>
            </a:r>
            <a:endParaRPr lang="en-US" dirty="0">
              <a:latin typeface="+mj-lt"/>
            </a:endParaRPr>
          </a:p>
          <a:p>
            <a:pPr marL="342900" indent="-342900">
              <a:buFont typeface="Arial" panose="020B0604020202020204" pitchFamily="34" charset="0"/>
              <a:buChar char="•"/>
            </a:pPr>
            <a:r>
              <a:rPr lang="en-US" dirty="0" smtClean="0">
                <a:latin typeface="+mj-lt"/>
              </a:rPr>
              <a:t>Come home, have a drink, change out of your clothes, then settle down for an hours homework. </a:t>
            </a:r>
          </a:p>
          <a:p>
            <a:pPr marL="342900" indent="-342900">
              <a:buFont typeface="Arial" panose="020B0604020202020204" pitchFamily="34" charset="0"/>
              <a:buChar char="•"/>
            </a:pPr>
            <a:r>
              <a:rPr lang="en-US" dirty="0" smtClean="0">
                <a:latin typeface="+mj-lt"/>
              </a:rPr>
              <a:t>If you can, have a set area at home which is quiet and away from distractions like the TV or Xbox. </a:t>
            </a:r>
          </a:p>
          <a:p>
            <a:pPr marL="342900" indent="-342900">
              <a:buFont typeface="Arial" panose="020B0604020202020204" pitchFamily="34" charset="0"/>
              <a:buChar char="•"/>
            </a:pPr>
            <a:r>
              <a:rPr lang="en-US" dirty="0" smtClean="0">
                <a:latin typeface="+mj-lt"/>
              </a:rPr>
              <a:t>If you are spending too much time on homework and are finding it hard, tell your form tutor or teacher. </a:t>
            </a:r>
            <a:endParaRPr lang="en-US" dirty="0"/>
          </a:p>
        </p:txBody>
      </p:sp>
      <p:sp>
        <p:nvSpPr>
          <p:cNvPr id="3" name="Slide Number Placeholder 2">
            <a:extLst>
              <a:ext uri="{FF2B5EF4-FFF2-40B4-BE49-F238E27FC236}">
                <a16:creationId xmlns:a16="http://schemas.microsoft.com/office/drawing/2014/main" xmlns="" id="{1B207A22-C237-4907-825A-3E28A7AE92A4}"/>
              </a:ext>
            </a:extLst>
          </p:cNvPr>
          <p:cNvSpPr>
            <a:spLocks noGrp="1"/>
          </p:cNvSpPr>
          <p:nvPr>
            <p:ph type="sldNum" sz="quarter" idx="12"/>
          </p:nvPr>
        </p:nvSpPr>
        <p:spPr/>
        <p:txBody>
          <a:bodyPr/>
          <a:lstStyle/>
          <a:p>
            <a:fld id="{98C0CDE5-970C-4CC4-BF43-0DA127E73E82}" type="slidenum">
              <a:rPr lang="en-US" smtClean="0"/>
              <a:t>4</a:t>
            </a:fld>
            <a:endParaRPr lang="en-US" dirty="0"/>
          </a:p>
        </p:txBody>
      </p:sp>
      <p:pic>
        <p:nvPicPr>
          <p:cNvPr id="8" name="Picture 7" descr="Guide To Exam Success - AMAZING WORLD OF SCIENCE WITH MR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5362" y="136732"/>
            <a:ext cx="2883149" cy="3102268"/>
          </a:xfrm>
          <a:prstGeom prst="rect">
            <a:avLst/>
          </a:prstGeom>
        </p:spPr>
      </p:pic>
      <p:pic>
        <p:nvPicPr>
          <p:cNvPr id="11"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44748" y="4857469"/>
            <a:ext cx="956960" cy="956960"/>
          </a:xfrm>
          <a:prstGeom prst="rect">
            <a:avLst/>
          </a:prstGeom>
        </p:spPr>
      </p:pic>
      <p:pic>
        <p:nvPicPr>
          <p:cNvPr id="10" name="Picture 9" descr="20 cartoon, anime, and video game characters who wear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98779" y="3239000"/>
            <a:ext cx="2042552" cy="3596041"/>
          </a:xfrm>
          <a:prstGeom prst="rect">
            <a:avLst/>
          </a:prstGeom>
        </p:spPr>
      </p:pic>
    </p:spTree>
    <p:extLst>
      <p:ext uri="{BB962C8B-B14F-4D97-AF65-F5344CB8AC3E}">
        <p14:creationId xmlns:p14="http://schemas.microsoft.com/office/powerpoint/2010/main" val="22118442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673" fill="hold"/>
                                        <p:tgtEl>
                                          <p:spTgt spid="11"/>
                                        </p:tgtEl>
                                      </p:cBhvr>
                                    </p:cmd>
                                  </p:childTnLst>
                                </p:cTn>
                              </p:par>
                            </p:childTnLst>
                          </p:cTn>
                        </p:par>
                      </p:childTnLst>
                    </p:cTn>
                  </p:par>
                </p:childTnLst>
              </p:cTn>
              <p:nextCondLst>
                <p:cond evt="onClick" delay="0">
                  <p:tgtEl>
                    <p:spTgt spid="11"/>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2D9D162-C3F3-4DA6-ACF1-E33B89535E11}"/>
              </a:ext>
            </a:extLst>
          </p:cNvPr>
          <p:cNvSpPr>
            <a:spLocks noGrp="1"/>
          </p:cNvSpPr>
          <p:nvPr>
            <p:ph type="title"/>
          </p:nvPr>
        </p:nvSpPr>
        <p:spPr>
          <a:xfrm rot="-360000">
            <a:off x="164039" y="878020"/>
            <a:ext cx="4636393" cy="1061509"/>
          </a:xfrm>
        </p:spPr>
        <p:txBody>
          <a:bodyPr>
            <a:normAutofit fontScale="90000"/>
          </a:bodyPr>
          <a:lstStyle/>
          <a:p>
            <a:r>
              <a:rPr lang="en-US" dirty="0" smtClean="0"/>
              <a:t>What if I get lost around school?</a:t>
            </a:r>
            <a:endParaRPr lang="en-US" sz="1600" dirty="0"/>
          </a:p>
        </p:txBody>
      </p:sp>
      <p:sp>
        <p:nvSpPr>
          <p:cNvPr id="5" name="Text Placeholder 4">
            <a:extLst>
              <a:ext uri="{FF2B5EF4-FFF2-40B4-BE49-F238E27FC236}">
                <a16:creationId xmlns:a16="http://schemas.microsoft.com/office/drawing/2014/main" xmlns="" id="{47F58CBE-13EA-4F05-A482-DB6F4B95ACB2}"/>
              </a:ext>
            </a:extLst>
          </p:cNvPr>
          <p:cNvSpPr>
            <a:spLocks noGrp="1"/>
          </p:cNvSpPr>
          <p:nvPr>
            <p:ph type="body" idx="1"/>
          </p:nvPr>
        </p:nvSpPr>
        <p:spPr>
          <a:xfrm>
            <a:off x="0" y="2242981"/>
            <a:ext cx="8595362" cy="3467863"/>
          </a:xfrm>
          <a:solidFill>
            <a:srgbClr val="00B050"/>
          </a:solidFill>
          <a:ln>
            <a:solidFill>
              <a:schemeClr val="bg1"/>
            </a:solidFill>
          </a:ln>
        </p:spPr>
        <p:txBody>
          <a:bodyPr tIns="180000" bIns="108000">
            <a:normAutofit/>
          </a:bodyPr>
          <a:lstStyle/>
          <a:p>
            <a:r>
              <a:rPr lang="en-US" dirty="0" smtClean="0">
                <a:latin typeface="+mj-lt"/>
              </a:rPr>
              <a:t>You are bound to get lost at some point particularly when moving from one classroom to another. </a:t>
            </a:r>
          </a:p>
          <a:p>
            <a:pPr marL="342900" indent="-342900">
              <a:buFont typeface="Arial" panose="020B0604020202020204" pitchFamily="34" charset="0"/>
              <a:buChar char="•"/>
            </a:pPr>
            <a:r>
              <a:rPr lang="en-US" dirty="0" smtClean="0">
                <a:latin typeface="+mj-lt"/>
              </a:rPr>
              <a:t>Stay with friends from your form or those you have lessons with so you can help one another find your way around school.</a:t>
            </a:r>
          </a:p>
          <a:p>
            <a:pPr marL="342900" indent="-342900">
              <a:buFont typeface="Arial" panose="020B0604020202020204" pitchFamily="34" charset="0"/>
              <a:buChar char="•"/>
            </a:pPr>
            <a:r>
              <a:rPr lang="en-US" dirty="0" smtClean="0">
                <a:latin typeface="+mj-lt"/>
              </a:rPr>
              <a:t>Ask teachers where rooms are.</a:t>
            </a:r>
          </a:p>
          <a:p>
            <a:pPr marL="342900" indent="-342900">
              <a:buFont typeface="Arial" panose="020B0604020202020204" pitchFamily="34" charset="0"/>
              <a:buChar char="•"/>
            </a:pPr>
            <a:r>
              <a:rPr lang="en-US" dirty="0" smtClean="0">
                <a:latin typeface="+mj-lt"/>
              </a:rPr>
              <a:t> If you are late to a lesson because you couldn’t find the classroom, do not panic!</a:t>
            </a:r>
          </a:p>
          <a:p>
            <a:pPr marL="342900" indent="-342900">
              <a:buFont typeface="Arial" panose="020B0604020202020204" pitchFamily="34" charset="0"/>
              <a:buChar char="•"/>
            </a:pPr>
            <a:r>
              <a:rPr lang="en-US" dirty="0" smtClean="0">
                <a:latin typeface="+mj-lt"/>
              </a:rPr>
              <a:t>Remember: No one in year 7 will know where they are going!</a:t>
            </a:r>
          </a:p>
          <a:p>
            <a:endParaRPr lang="en-US" dirty="0"/>
          </a:p>
        </p:txBody>
      </p:sp>
      <p:sp>
        <p:nvSpPr>
          <p:cNvPr id="3" name="Slide Number Placeholder 2">
            <a:extLst>
              <a:ext uri="{FF2B5EF4-FFF2-40B4-BE49-F238E27FC236}">
                <a16:creationId xmlns:a16="http://schemas.microsoft.com/office/drawing/2014/main" xmlns="" id="{1B207A22-C237-4907-825A-3E28A7AE92A4}"/>
              </a:ext>
            </a:extLst>
          </p:cNvPr>
          <p:cNvSpPr>
            <a:spLocks noGrp="1"/>
          </p:cNvSpPr>
          <p:nvPr>
            <p:ph type="sldNum" sz="quarter" idx="12"/>
          </p:nvPr>
        </p:nvSpPr>
        <p:spPr/>
        <p:txBody>
          <a:bodyPr/>
          <a:lstStyle/>
          <a:p>
            <a:fld id="{98C0CDE5-970C-4CC4-BF43-0DA127E73E82}" type="slidenum">
              <a:rPr lang="en-US" smtClean="0"/>
              <a:t>5</a:t>
            </a:fld>
            <a:endParaRPr lang="en-US" dirty="0"/>
          </a:p>
        </p:txBody>
      </p:sp>
      <p:pic>
        <p:nvPicPr>
          <p:cNvPr id="10" name="Picture 9" descr="20 cartoon, anime, and video game characters who wear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9728" y="2936016"/>
            <a:ext cx="2119782" cy="3732009"/>
          </a:xfrm>
          <a:prstGeom prst="rect">
            <a:avLst/>
          </a:prstGeom>
        </p:spPr>
      </p:pic>
      <p:pic>
        <p:nvPicPr>
          <p:cNvPr id="6" name="Picture 5" descr="File:Campus plan of Triam Udom Suksa School.png - Wikipedi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8239" y="337141"/>
            <a:ext cx="3033953" cy="1668674"/>
          </a:xfrm>
          <a:prstGeom prst="rect">
            <a:avLst/>
          </a:prstGeom>
          <a:ln>
            <a:solidFill>
              <a:schemeClr val="bg1"/>
            </a:solidFill>
          </a:ln>
        </p:spPr>
      </p:pic>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295214" y="2784833"/>
            <a:ext cx="1434669" cy="1434669"/>
          </a:xfrm>
          <a:prstGeom prst="rect">
            <a:avLst/>
          </a:prstGeom>
        </p:spPr>
      </p:pic>
    </p:spTree>
    <p:extLst>
      <p:ext uri="{BB962C8B-B14F-4D97-AF65-F5344CB8AC3E}">
        <p14:creationId xmlns:p14="http://schemas.microsoft.com/office/powerpoint/2010/main" val="19567966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674"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2D9D162-C3F3-4DA6-ACF1-E33B89535E11}"/>
              </a:ext>
            </a:extLst>
          </p:cNvPr>
          <p:cNvSpPr>
            <a:spLocks noGrp="1"/>
          </p:cNvSpPr>
          <p:nvPr>
            <p:ph type="title"/>
          </p:nvPr>
        </p:nvSpPr>
        <p:spPr>
          <a:xfrm rot="-360000">
            <a:off x="164039" y="878020"/>
            <a:ext cx="4636393" cy="1061509"/>
          </a:xfrm>
        </p:spPr>
        <p:txBody>
          <a:bodyPr>
            <a:normAutofit/>
          </a:bodyPr>
          <a:lstStyle/>
          <a:p>
            <a:r>
              <a:rPr lang="en-US" dirty="0" smtClean="0"/>
              <a:t>     Phones</a:t>
            </a:r>
            <a:endParaRPr lang="en-US" sz="1600" dirty="0"/>
          </a:p>
        </p:txBody>
      </p:sp>
      <p:sp>
        <p:nvSpPr>
          <p:cNvPr id="5" name="Text Placeholder 4">
            <a:extLst>
              <a:ext uri="{FF2B5EF4-FFF2-40B4-BE49-F238E27FC236}">
                <a16:creationId xmlns:a16="http://schemas.microsoft.com/office/drawing/2014/main" xmlns="" id="{47F58CBE-13EA-4F05-A482-DB6F4B95ACB2}"/>
              </a:ext>
            </a:extLst>
          </p:cNvPr>
          <p:cNvSpPr>
            <a:spLocks noGrp="1"/>
          </p:cNvSpPr>
          <p:nvPr>
            <p:ph type="body" idx="1"/>
          </p:nvPr>
        </p:nvSpPr>
        <p:spPr>
          <a:xfrm>
            <a:off x="121259" y="2584217"/>
            <a:ext cx="5581451" cy="2577718"/>
          </a:xfrm>
          <a:solidFill>
            <a:srgbClr val="00B050"/>
          </a:solidFill>
          <a:ln>
            <a:solidFill>
              <a:schemeClr val="bg1"/>
            </a:solidFill>
          </a:ln>
        </p:spPr>
        <p:txBody>
          <a:bodyPr tIns="180000" bIns="108000">
            <a:normAutofit/>
          </a:bodyPr>
          <a:lstStyle/>
          <a:p>
            <a:r>
              <a:rPr lang="en-US" dirty="0" smtClean="0"/>
              <a:t>Top Tip: Put your adults number in your friends phone, and put their adults number in your phone. This way if you loose your mobile or it runs out of battery then you can still contact home using your friends phone. </a:t>
            </a:r>
            <a:endParaRPr lang="en-US" dirty="0"/>
          </a:p>
        </p:txBody>
      </p:sp>
      <p:sp>
        <p:nvSpPr>
          <p:cNvPr id="3" name="Slide Number Placeholder 2">
            <a:extLst>
              <a:ext uri="{FF2B5EF4-FFF2-40B4-BE49-F238E27FC236}">
                <a16:creationId xmlns:a16="http://schemas.microsoft.com/office/drawing/2014/main" xmlns="" id="{1B207A22-C237-4907-825A-3E28A7AE92A4}"/>
              </a:ext>
            </a:extLst>
          </p:cNvPr>
          <p:cNvSpPr>
            <a:spLocks noGrp="1"/>
          </p:cNvSpPr>
          <p:nvPr>
            <p:ph type="sldNum" sz="quarter" idx="12"/>
          </p:nvPr>
        </p:nvSpPr>
        <p:spPr/>
        <p:txBody>
          <a:bodyPr/>
          <a:lstStyle/>
          <a:p>
            <a:fld id="{98C0CDE5-970C-4CC4-BF43-0DA127E73E82}" type="slidenum">
              <a:rPr lang="en-US" smtClean="0"/>
              <a:t>6</a:t>
            </a:fld>
            <a:endParaRPr lang="en-US" dirty="0"/>
          </a:p>
        </p:txBody>
      </p:sp>
      <p:pic>
        <p:nvPicPr>
          <p:cNvPr id="10" name="Picture 9" descr="20 cartoon, anime, and video game characters who wear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2709" y="1670181"/>
            <a:ext cx="2428567" cy="4275644"/>
          </a:xfrm>
          <a:prstGeom prst="rect">
            <a:avLst/>
          </a:prstGeom>
        </p:spPr>
      </p:pic>
      <p:pic>
        <p:nvPicPr>
          <p:cNvPr id="8" name="Picture 7" descr="Image vectorielle gratuite: Mobile, Téléphone, La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95362" y="494737"/>
            <a:ext cx="3285082" cy="2350887"/>
          </a:xfrm>
          <a:prstGeom prst="rect">
            <a:avLst/>
          </a:prstGeo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99318" y="3349617"/>
            <a:ext cx="1392088" cy="1392088"/>
          </a:xfrm>
          <a:prstGeom prst="rect">
            <a:avLst/>
          </a:prstGeom>
        </p:spPr>
      </p:pic>
    </p:spTree>
    <p:extLst>
      <p:ext uri="{BB962C8B-B14F-4D97-AF65-F5344CB8AC3E}">
        <p14:creationId xmlns:p14="http://schemas.microsoft.com/office/powerpoint/2010/main" val="13516909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73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2D9D162-C3F3-4DA6-ACF1-E33B89535E11}"/>
              </a:ext>
            </a:extLst>
          </p:cNvPr>
          <p:cNvSpPr>
            <a:spLocks noGrp="1"/>
          </p:cNvSpPr>
          <p:nvPr>
            <p:ph type="title"/>
          </p:nvPr>
        </p:nvSpPr>
        <p:spPr>
          <a:xfrm rot="-360000">
            <a:off x="80538" y="882396"/>
            <a:ext cx="4720123" cy="1061509"/>
          </a:xfrm>
        </p:spPr>
        <p:txBody>
          <a:bodyPr>
            <a:normAutofit fontScale="90000"/>
          </a:bodyPr>
          <a:lstStyle/>
          <a:p>
            <a:r>
              <a:rPr lang="en-US" dirty="0" smtClean="0"/>
              <a:t>What if I need     extra help?</a:t>
            </a:r>
            <a:endParaRPr lang="en-US" sz="1600" dirty="0"/>
          </a:p>
        </p:txBody>
      </p:sp>
      <p:sp>
        <p:nvSpPr>
          <p:cNvPr id="5" name="Text Placeholder 4">
            <a:extLst>
              <a:ext uri="{FF2B5EF4-FFF2-40B4-BE49-F238E27FC236}">
                <a16:creationId xmlns:a16="http://schemas.microsoft.com/office/drawing/2014/main" xmlns="" id="{47F58CBE-13EA-4F05-A482-DB6F4B95ACB2}"/>
              </a:ext>
            </a:extLst>
          </p:cNvPr>
          <p:cNvSpPr>
            <a:spLocks noGrp="1"/>
          </p:cNvSpPr>
          <p:nvPr>
            <p:ph type="body" idx="1"/>
          </p:nvPr>
        </p:nvSpPr>
        <p:spPr>
          <a:xfrm>
            <a:off x="429371" y="2258171"/>
            <a:ext cx="7692806" cy="3055579"/>
          </a:xfrm>
          <a:ln>
            <a:solidFill>
              <a:schemeClr val="bg1"/>
            </a:solidFill>
          </a:ln>
        </p:spPr>
        <p:txBody>
          <a:bodyPr tIns="180000" bIns="108000">
            <a:normAutofit/>
          </a:bodyPr>
          <a:lstStyle/>
          <a:p>
            <a:r>
              <a:rPr lang="en-US" sz="4000" dirty="0" smtClean="0">
                <a:latin typeface="+mj-lt"/>
              </a:rPr>
              <a:t>Listen to… </a:t>
            </a:r>
          </a:p>
          <a:p>
            <a:r>
              <a:rPr lang="en-US" sz="4000" dirty="0" smtClean="0">
                <a:latin typeface="+mj-lt"/>
              </a:rPr>
              <a:t>         George’s Story </a:t>
            </a:r>
            <a:endParaRPr lang="en-US" sz="4000" dirty="0">
              <a:latin typeface="+mj-lt"/>
            </a:endParaRPr>
          </a:p>
        </p:txBody>
      </p:sp>
      <p:sp>
        <p:nvSpPr>
          <p:cNvPr id="3" name="Slide Number Placeholder 2">
            <a:extLst>
              <a:ext uri="{FF2B5EF4-FFF2-40B4-BE49-F238E27FC236}">
                <a16:creationId xmlns:a16="http://schemas.microsoft.com/office/drawing/2014/main" xmlns="" id="{1B207A22-C237-4907-825A-3E28A7AE92A4}"/>
              </a:ext>
            </a:extLst>
          </p:cNvPr>
          <p:cNvSpPr>
            <a:spLocks noGrp="1"/>
          </p:cNvSpPr>
          <p:nvPr>
            <p:ph type="sldNum" sz="quarter" idx="12"/>
          </p:nvPr>
        </p:nvSpPr>
        <p:spPr/>
        <p:txBody>
          <a:bodyPr/>
          <a:lstStyle/>
          <a:p>
            <a:fld id="{98C0CDE5-970C-4CC4-BF43-0DA127E73E82}" type="slidenum">
              <a:rPr lang="en-US" smtClean="0"/>
              <a:t>7</a:t>
            </a:fld>
            <a:endParaRPr lang="en-US" dirty="0"/>
          </a:p>
        </p:txBody>
      </p:sp>
      <p:pic>
        <p:nvPicPr>
          <p:cNvPr id="10" name="Picture 9" descr="20 cartoon, anime, and video game characters who wear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2740" y="88225"/>
            <a:ext cx="3760097" cy="6619890"/>
          </a:xfrm>
          <a:prstGeom prst="rect">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81705" y="1720501"/>
            <a:ext cx="1579889" cy="1579889"/>
          </a:xfrm>
          <a:prstGeom prst="rect">
            <a:avLst/>
          </a:prstGeom>
        </p:spPr>
      </p:pic>
    </p:spTree>
    <p:extLst>
      <p:ext uri="{BB962C8B-B14F-4D97-AF65-F5344CB8AC3E}">
        <p14:creationId xmlns:p14="http://schemas.microsoft.com/office/powerpoint/2010/main" val="15012423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86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2D9D162-C3F3-4DA6-ACF1-E33B89535E11}"/>
              </a:ext>
            </a:extLst>
          </p:cNvPr>
          <p:cNvSpPr>
            <a:spLocks noGrp="1"/>
          </p:cNvSpPr>
          <p:nvPr>
            <p:ph type="title"/>
          </p:nvPr>
        </p:nvSpPr>
        <p:spPr/>
        <p:txBody>
          <a:bodyPr>
            <a:normAutofit fontScale="90000"/>
          </a:bodyPr>
          <a:lstStyle/>
          <a:p>
            <a:r>
              <a:rPr lang="en-US" dirty="0" smtClean="0"/>
              <a:t>What if I need extra help?</a:t>
            </a:r>
            <a:endParaRPr lang="en-US" sz="1600" dirty="0"/>
          </a:p>
        </p:txBody>
      </p:sp>
      <p:sp>
        <p:nvSpPr>
          <p:cNvPr id="5" name="Text Placeholder 4">
            <a:extLst>
              <a:ext uri="{FF2B5EF4-FFF2-40B4-BE49-F238E27FC236}">
                <a16:creationId xmlns:a16="http://schemas.microsoft.com/office/drawing/2014/main" xmlns="" id="{47F58CBE-13EA-4F05-A482-DB6F4B95ACB2}"/>
              </a:ext>
            </a:extLst>
          </p:cNvPr>
          <p:cNvSpPr>
            <a:spLocks noGrp="1"/>
          </p:cNvSpPr>
          <p:nvPr>
            <p:ph type="body" idx="1"/>
          </p:nvPr>
        </p:nvSpPr>
        <p:spPr>
          <a:xfrm>
            <a:off x="429371" y="2258171"/>
            <a:ext cx="7827938" cy="3055579"/>
          </a:xfrm>
          <a:solidFill>
            <a:schemeClr val="accent2">
              <a:lumMod val="50000"/>
            </a:schemeClr>
          </a:solidFill>
          <a:ln>
            <a:solidFill>
              <a:schemeClr val="bg1"/>
            </a:solidFill>
          </a:ln>
        </p:spPr>
        <p:txBody>
          <a:bodyPr tIns="180000" bIns="108000">
            <a:normAutofit/>
          </a:bodyPr>
          <a:lstStyle/>
          <a:p>
            <a:r>
              <a:rPr lang="en-US" sz="4000" dirty="0" smtClean="0">
                <a:latin typeface="+mj-lt"/>
              </a:rPr>
              <a:t>Listen to…</a:t>
            </a:r>
          </a:p>
          <a:p>
            <a:r>
              <a:rPr lang="en-US" sz="4000" dirty="0">
                <a:latin typeface="+mj-lt"/>
              </a:rPr>
              <a:t> </a:t>
            </a:r>
            <a:r>
              <a:rPr lang="en-US" sz="4000" dirty="0" smtClean="0">
                <a:latin typeface="+mj-lt"/>
              </a:rPr>
              <a:t>         Shannon’s Story </a:t>
            </a:r>
            <a:endParaRPr lang="en-US" sz="4000" dirty="0">
              <a:latin typeface="+mj-lt"/>
            </a:endParaRPr>
          </a:p>
        </p:txBody>
      </p:sp>
      <p:sp>
        <p:nvSpPr>
          <p:cNvPr id="3" name="Slide Number Placeholder 2">
            <a:extLst>
              <a:ext uri="{FF2B5EF4-FFF2-40B4-BE49-F238E27FC236}">
                <a16:creationId xmlns:a16="http://schemas.microsoft.com/office/drawing/2014/main" xmlns="" id="{1B207A22-C237-4907-825A-3E28A7AE92A4}"/>
              </a:ext>
            </a:extLst>
          </p:cNvPr>
          <p:cNvSpPr>
            <a:spLocks noGrp="1"/>
          </p:cNvSpPr>
          <p:nvPr>
            <p:ph type="sldNum" sz="quarter" idx="12"/>
          </p:nvPr>
        </p:nvSpPr>
        <p:spPr/>
        <p:txBody>
          <a:bodyPr/>
          <a:lstStyle/>
          <a:p>
            <a:fld id="{98C0CDE5-970C-4CC4-BF43-0DA127E73E82}" type="slidenum">
              <a:rPr lang="en-US" smtClean="0"/>
              <a:t>8</a:t>
            </a:fld>
            <a:endParaRPr lang="en-US" dirty="0"/>
          </a:p>
        </p:txBody>
      </p:sp>
      <p:pic>
        <p:nvPicPr>
          <p:cNvPr id="14" name="Picture 13" descr="Free vector graphic: Girl, People, Woman, Happy - Fre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7540" y="638610"/>
            <a:ext cx="5648459" cy="6699983"/>
          </a:xfrm>
          <a:prstGeom prst="rect">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236712" y="638610"/>
            <a:ext cx="1355520" cy="1355520"/>
          </a:xfrm>
          <a:prstGeom prst="rect">
            <a:avLst/>
          </a:prstGeom>
        </p:spPr>
      </p:pic>
    </p:spTree>
    <p:extLst>
      <p:ext uri="{BB962C8B-B14F-4D97-AF65-F5344CB8AC3E}">
        <p14:creationId xmlns:p14="http://schemas.microsoft.com/office/powerpoint/2010/main" val="3514675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88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2D9D162-C3F3-4DA6-ACF1-E33B89535E11}"/>
              </a:ext>
            </a:extLst>
          </p:cNvPr>
          <p:cNvSpPr>
            <a:spLocks noGrp="1"/>
          </p:cNvSpPr>
          <p:nvPr>
            <p:ph type="title"/>
          </p:nvPr>
        </p:nvSpPr>
        <p:spPr/>
        <p:txBody>
          <a:bodyPr>
            <a:normAutofit fontScale="90000"/>
          </a:bodyPr>
          <a:lstStyle/>
          <a:p>
            <a:r>
              <a:rPr lang="en-US" dirty="0" smtClean="0"/>
              <a:t>What if I need extra help?</a:t>
            </a:r>
            <a:endParaRPr lang="en-US" sz="1600" dirty="0"/>
          </a:p>
        </p:txBody>
      </p:sp>
      <p:sp>
        <p:nvSpPr>
          <p:cNvPr id="5" name="Text Placeholder 4">
            <a:extLst>
              <a:ext uri="{FF2B5EF4-FFF2-40B4-BE49-F238E27FC236}">
                <a16:creationId xmlns:a16="http://schemas.microsoft.com/office/drawing/2014/main" xmlns="" id="{47F58CBE-13EA-4F05-A482-DB6F4B95ACB2}"/>
              </a:ext>
            </a:extLst>
          </p:cNvPr>
          <p:cNvSpPr>
            <a:spLocks noGrp="1"/>
          </p:cNvSpPr>
          <p:nvPr>
            <p:ph type="body" idx="1"/>
          </p:nvPr>
        </p:nvSpPr>
        <p:spPr>
          <a:xfrm>
            <a:off x="244133" y="2376159"/>
            <a:ext cx="7930049" cy="3055579"/>
          </a:xfrm>
          <a:solidFill>
            <a:schemeClr val="accent4">
              <a:lumMod val="50000"/>
            </a:schemeClr>
          </a:solidFill>
          <a:ln>
            <a:solidFill>
              <a:schemeClr val="bg1"/>
            </a:solidFill>
          </a:ln>
        </p:spPr>
        <p:txBody>
          <a:bodyPr tIns="180000" bIns="108000">
            <a:normAutofit/>
          </a:bodyPr>
          <a:lstStyle/>
          <a:p>
            <a:r>
              <a:rPr lang="en-US" sz="4000" dirty="0" smtClean="0">
                <a:latin typeface="+mj-lt"/>
              </a:rPr>
              <a:t>Listen to…</a:t>
            </a:r>
          </a:p>
          <a:p>
            <a:r>
              <a:rPr lang="en-US" sz="4000" dirty="0">
                <a:latin typeface="+mj-lt"/>
              </a:rPr>
              <a:t> </a:t>
            </a:r>
            <a:r>
              <a:rPr lang="en-US" sz="4000" dirty="0" smtClean="0">
                <a:latin typeface="+mj-lt"/>
              </a:rPr>
              <a:t>        </a:t>
            </a:r>
            <a:r>
              <a:rPr lang="en-US" sz="4000" dirty="0" err="1" smtClean="0">
                <a:latin typeface="+mj-lt"/>
              </a:rPr>
              <a:t>Coben’s</a:t>
            </a:r>
            <a:r>
              <a:rPr lang="en-US" sz="4000" dirty="0" smtClean="0">
                <a:latin typeface="+mj-lt"/>
              </a:rPr>
              <a:t> Story</a:t>
            </a:r>
            <a:endParaRPr lang="en-US" sz="4000" dirty="0">
              <a:latin typeface="+mj-lt"/>
            </a:endParaRPr>
          </a:p>
        </p:txBody>
      </p:sp>
      <p:sp>
        <p:nvSpPr>
          <p:cNvPr id="3" name="Slide Number Placeholder 2">
            <a:extLst>
              <a:ext uri="{FF2B5EF4-FFF2-40B4-BE49-F238E27FC236}">
                <a16:creationId xmlns:a16="http://schemas.microsoft.com/office/drawing/2014/main" xmlns="" id="{1B207A22-C237-4907-825A-3E28A7AE92A4}"/>
              </a:ext>
            </a:extLst>
          </p:cNvPr>
          <p:cNvSpPr>
            <a:spLocks noGrp="1"/>
          </p:cNvSpPr>
          <p:nvPr>
            <p:ph type="sldNum" sz="quarter" idx="12"/>
          </p:nvPr>
        </p:nvSpPr>
        <p:spPr/>
        <p:txBody>
          <a:bodyPr/>
          <a:lstStyle/>
          <a:p>
            <a:fld id="{98C0CDE5-970C-4CC4-BF43-0DA127E73E82}" type="slidenum">
              <a:rPr lang="en-US" smtClean="0"/>
              <a:t>9</a:t>
            </a:fld>
            <a:endParaRPr lang="en-US" dirty="0"/>
          </a:p>
        </p:txBody>
      </p:sp>
      <p:pic>
        <p:nvPicPr>
          <p:cNvPr id="9" name="Picture 8" descr="cool – Dedipic"/>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8072" y="-240146"/>
            <a:ext cx="5865092" cy="7289402"/>
          </a:xfrm>
          <a:prstGeom prst="rect">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73150" y="886097"/>
            <a:ext cx="922902" cy="922902"/>
          </a:xfrm>
          <a:prstGeom prst="rect">
            <a:avLst/>
          </a:prstGeom>
        </p:spPr>
      </p:pic>
    </p:spTree>
    <p:extLst>
      <p:ext uri="{BB962C8B-B14F-4D97-AF65-F5344CB8AC3E}">
        <p14:creationId xmlns:p14="http://schemas.microsoft.com/office/powerpoint/2010/main" val="12878929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6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A4A91B3F6E6E4BA3FE22A4832A5B44" ma:contentTypeVersion="13" ma:contentTypeDescription="Create a new document." ma:contentTypeScope="" ma:versionID="85bfc252577168ce37a7feade4069e4f">
  <xsd:schema xmlns:xsd="http://www.w3.org/2001/XMLSchema" xmlns:xs="http://www.w3.org/2001/XMLSchema" xmlns:p="http://schemas.microsoft.com/office/2006/metadata/properties" xmlns:ns3="ce34085d-af1e-4143-ab00-13aec6d383a1" xmlns:ns4="36569a9b-9e28-4ab9-bf05-6c1ab446e418" targetNamespace="http://schemas.microsoft.com/office/2006/metadata/properties" ma:root="true" ma:fieldsID="8017c3cc390ab5c1ff50aba942edc7b5" ns3:_="" ns4:_="">
    <xsd:import namespace="ce34085d-af1e-4143-ab00-13aec6d383a1"/>
    <xsd:import namespace="36569a9b-9e28-4ab9-bf05-6c1ab446e41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34085d-af1e-4143-ab00-13aec6d383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6569a9b-9e28-4ab9-bf05-6c1ab446e4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ce34085d-af1e-4143-ab00-13aec6d383a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C3C122-5A71-4B92-B983-5883B27A62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34085d-af1e-4143-ab00-13aec6d383a1"/>
    <ds:schemaRef ds:uri="36569a9b-9e28-4ab9-bf05-6c1ab446e4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F6C8FF-3D90-457B-9108-406F928CD7CB}">
  <ds:schemaRefs>
    <ds:schemaRef ds:uri="http://purl.org/dc/elements/1.1/"/>
    <ds:schemaRef ds:uri="http://schemas.microsoft.com/office/2006/metadata/properties"/>
    <ds:schemaRef ds:uri="36569a9b-9e28-4ab9-bf05-6c1ab446e41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e34085d-af1e-4143-ab00-13aec6d383a1"/>
    <ds:schemaRef ds:uri="http://www.w3.org/XML/1998/namespace"/>
    <ds:schemaRef ds:uri="http://purl.org/dc/dcmitype/"/>
  </ds:schemaRefs>
</ds:datastoreItem>
</file>

<file path=customXml/itemProps3.xml><?xml version="1.0" encoding="utf-8"?>
<ds:datastoreItem xmlns:ds="http://schemas.openxmlformats.org/officeDocument/2006/customXml" ds:itemID="{C5EE5440-5A1F-438E-9118-BE5E33F97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Elementary school presentation</Template>
  <TotalTime>0</TotalTime>
  <Words>456</Words>
  <Application>Microsoft Office PowerPoint</Application>
  <PresentationFormat>Widescreen</PresentationFormat>
  <Paragraphs>58</Paragraphs>
  <Slides>11</Slides>
  <Notes>0</Notes>
  <HiddenSlides>0</HiddenSlides>
  <MMClips>11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Comic Sans MS</vt:lpstr>
      <vt:lpstr>Franklin Gothic Book</vt:lpstr>
      <vt:lpstr>Office Theme</vt:lpstr>
      <vt:lpstr>Moving into year 7…..</vt:lpstr>
      <vt:lpstr>Getting to school</vt:lpstr>
      <vt:lpstr>Making friends</vt:lpstr>
      <vt:lpstr>Homework… it’s boring but we all have to do it! </vt:lpstr>
      <vt:lpstr>What if I get lost around school?</vt:lpstr>
      <vt:lpstr>     Phones</vt:lpstr>
      <vt:lpstr>What if I need     extra help?</vt:lpstr>
      <vt:lpstr>What if I need extra help?</vt:lpstr>
      <vt:lpstr>What if I need extra help?</vt:lpstr>
      <vt:lpstr>What if I need extra help?</vt:lpstr>
      <vt:lpstr>Good luck from all of us…..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2020-04-29T13:08:41Z</dcterms:created>
  <dcterms:modified xsi:type="dcterms:W3CDTF">2020-06-12T15:28:32Z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0x010100FDA4A91B3F6E6E4BA3FE22A4832A5B44</vt:lpwstr>
  </property>
</Properties>
</file>